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0" i="0">
                <a:solidFill>
                  <a:srgbClr val="9E5999"/>
                </a:solidFill>
                <a:latin typeface="Acumin Pro Extra Light"/>
                <a:cs typeface="Acumin Pro Extra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010202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rgbClr val="9E5999"/>
                </a:solidFill>
                <a:latin typeface="Acumin Pro Extra Light"/>
                <a:cs typeface="Acumin Pro Extra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010202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rgbClr val="9E5999"/>
                </a:solidFill>
                <a:latin typeface="Acumin Pro Extra Light"/>
                <a:cs typeface="Acumin Pro Extra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091864" y="2187124"/>
            <a:ext cx="7792720" cy="7715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010202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209522" y="2187124"/>
            <a:ext cx="7792719" cy="7263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010202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rgbClr val="9E5999"/>
                </a:solidFill>
                <a:latin typeface="Acumin Pro Extra Light"/>
                <a:cs typeface="Acumin Pro Extra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F59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91947" y="1332969"/>
            <a:ext cx="9602470" cy="719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0" i="0">
                <a:solidFill>
                  <a:srgbClr val="9E5999"/>
                </a:solidFill>
                <a:latin typeface="Acumin Pro Extra Light"/>
                <a:cs typeface="Acumin Pro Extra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91947" y="2186079"/>
            <a:ext cx="15808960" cy="398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010202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02418" y="2179578"/>
            <a:ext cx="16319500" cy="3382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6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70" b="0">
                <a:solidFill>
                  <a:srgbClr val="9E5999"/>
                </a:solidFill>
                <a:latin typeface="Acumin Pro Extra Light"/>
                <a:cs typeface="Acumin Pro Extra Light"/>
              </a:rPr>
              <a:t>Mark</a:t>
            </a:r>
            <a:r>
              <a:rPr dirty="0" sz="4550" spc="-1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55" b="0">
                <a:solidFill>
                  <a:srgbClr val="9E5999"/>
                </a:solidFill>
                <a:latin typeface="Acumin Pro Extra Light"/>
                <a:cs typeface="Acumin Pro Extra Light"/>
              </a:rPr>
              <a:t>1:12-</a:t>
            </a:r>
            <a:r>
              <a:rPr dirty="0" sz="4550" spc="50" b="0">
                <a:solidFill>
                  <a:srgbClr val="9E5999"/>
                </a:solidFill>
                <a:latin typeface="Acumin Pro Extra Light"/>
                <a:cs typeface="Acumin Pro Extra Light"/>
              </a:rPr>
              <a:t>15</a:t>
            </a:r>
            <a:endParaRPr sz="4550">
              <a:latin typeface="Acumin Pro Extra Light"/>
              <a:cs typeface="Acumin Pro Extra Light"/>
            </a:endParaRPr>
          </a:p>
          <a:p>
            <a:pPr marL="12700" marR="5080">
              <a:lnSpc>
                <a:spcPct val="101200"/>
              </a:lnSpc>
              <a:spcBef>
                <a:spcPts val="3729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Spirit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drove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wilderness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remained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there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forty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days,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tempted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by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Satan.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wild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beasts,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angels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looked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after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endParaRPr sz="3150">
              <a:latin typeface="Garamond"/>
              <a:cs typeface="Garamond"/>
            </a:endParaRPr>
          </a:p>
          <a:p>
            <a:pPr marL="12700" marR="8255">
              <a:lnSpc>
                <a:spcPct val="101200"/>
              </a:lnSpc>
              <a:spcBef>
                <a:spcPts val="1935"/>
              </a:spcBef>
            </a:pP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After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John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been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arrested,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Galilee.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There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proclaimed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Good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News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God.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‘The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time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come’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 said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‘and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 kingdom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God is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close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hand. Repent,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believe the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Good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News.’</a:t>
            </a:r>
            <a:endParaRPr sz="315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654495" y="9220977"/>
            <a:ext cx="5354320" cy="631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0"/>
              </a:lnSpc>
              <a:spcBef>
                <a:spcPts val="90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6191250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215" b="0" i="1">
                <a:solidFill>
                  <a:srgbClr val="010202"/>
                </a:solidFill>
                <a:latin typeface="Palatino Linotype"/>
                <a:cs typeface="Palatino Linotype"/>
              </a:rPr>
              <a:t>First</a:t>
            </a:r>
            <a:r>
              <a:rPr dirty="0" sz="6150" spc="-12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r>
              <a:rPr dirty="0" sz="6150" spc="-12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b="0" i="1">
                <a:solidFill>
                  <a:srgbClr val="010202"/>
                </a:solidFill>
                <a:latin typeface="Palatino Linotype"/>
                <a:cs typeface="Palatino Linotype"/>
              </a:rPr>
              <a:t>of</a:t>
            </a:r>
            <a:r>
              <a:rPr dirty="0" sz="6150" spc="-12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55" b="0" i="1">
                <a:solidFill>
                  <a:srgbClr val="010202"/>
                </a:solidFill>
                <a:latin typeface="Palatino Linotype"/>
                <a:cs typeface="Palatino Linotype"/>
              </a:rPr>
              <a:t>Lent</a:t>
            </a:r>
            <a:endParaRPr sz="61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91947" y="2187124"/>
            <a:ext cx="7793355" cy="681100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Gospel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passage,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read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about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Jesus,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zealously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overturned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tables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drove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market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people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out </a:t>
            </a:r>
            <a:r>
              <a:rPr dirty="0" sz="2950" spc="-229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Temple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cord.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encounter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designed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promote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civil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unrest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or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violence,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rather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teach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order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zeal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towards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God.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zeal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a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consuming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fire</a:t>
            </a:r>
            <a:r>
              <a:rPr dirty="0" sz="29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9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3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4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950" spc="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9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1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5">
                <a:solidFill>
                  <a:srgbClr val="010202"/>
                </a:solidFill>
                <a:latin typeface="Garamond"/>
                <a:cs typeface="Garamond"/>
              </a:rPr>
              <a:t>Father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ultimately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led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Cross;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Jesus’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statement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end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confrontation,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“in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three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days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raise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up”,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referred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self-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sacrifice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Cross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resurrection.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How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eager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cleanse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temple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souls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welcome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Holy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Trinity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dwell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within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us?</a:t>
            </a:r>
            <a:endParaRPr sz="2950">
              <a:latin typeface="Garamond"/>
              <a:cs typeface="Garamond"/>
            </a:endParaRPr>
          </a:p>
          <a:p>
            <a:pPr algn="just" marL="12700" marR="5080">
              <a:lnSpc>
                <a:spcPct val="100600"/>
              </a:lnSpc>
            </a:pP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Imagine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child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wonders</a:t>
            </a:r>
            <a:r>
              <a:rPr dirty="0" sz="2950" spc="-2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off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family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walk.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first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parents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gently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ask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child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back.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now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child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keeps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m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vin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away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nea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edge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road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heavy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traffic,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parents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quickly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move</a:t>
            </a:r>
            <a:r>
              <a:rPr dirty="0" sz="29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pc="-35"/>
              <a:t>child</a:t>
            </a:r>
            <a:r>
              <a:rPr dirty="0" spc="-130"/>
              <a:t> </a:t>
            </a:r>
            <a:r>
              <a:rPr dirty="0" spc="-60"/>
              <a:t>away</a:t>
            </a:r>
            <a:r>
              <a:rPr dirty="0" spc="-90"/>
              <a:t> </a:t>
            </a:r>
            <a:r>
              <a:rPr dirty="0" spc="-125"/>
              <a:t>from</a:t>
            </a:r>
            <a:r>
              <a:rPr dirty="0" spc="-60"/>
              <a:t> </a:t>
            </a:r>
            <a:r>
              <a:rPr dirty="0" spc="-90"/>
              <a:t>danger.</a:t>
            </a:r>
            <a:r>
              <a:rPr dirty="0" spc="-95"/>
              <a:t> </a:t>
            </a:r>
            <a:r>
              <a:rPr dirty="0" spc="-85"/>
              <a:t>Such</a:t>
            </a:r>
            <a:r>
              <a:rPr dirty="0" spc="-90"/>
              <a:t> </a:t>
            </a:r>
            <a:r>
              <a:rPr dirty="0" spc="-65"/>
              <a:t>action</a:t>
            </a:r>
            <a:r>
              <a:rPr dirty="0" spc="-95"/>
              <a:t> </a:t>
            </a:r>
            <a:r>
              <a:rPr dirty="0" spc="-45"/>
              <a:t>may</a:t>
            </a:r>
            <a:r>
              <a:rPr dirty="0" spc="-90"/>
              <a:t> appear</a:t>
            </a:r>
            <a:r>
              <a:rPr dirty="0" spc="-95"/>
              <a:t> </a:t>
            </a:r>
            <a:r>
              <a:rPr dirty="0" spc="-10"/>
              <a:t>sudden, </a:t>
            </a:r>
            <a:r>
              <a:rPr dirty="0"/>
              <a:t>decisive</a:t>
            </a:r>
            <a:r>
              <a:rPr dirty="0" spc="325"/>
              <a:t> </a:t>
            </a:r>
            <a:r>
              <a:rPr dirty="0"/>
              <a:t>and</a:t>
            </a:r>
            <a:r>
              <a:rPr dirty="0" spc="340"/>
              <a:t> </a:t>
            </a:r>
            <a:r>
              <a:rPr dirty="0"/>
              <a:t>even</a:t>
            </a:r>
            <a:r>
              <a:rPr dirty="0" spc="335"/>
              <a:t> </a:t>
            </a:r>
            <a:r>
              <a:rPr dirty="0"/>
              <a:t>stern</a:t>
            </a:r>
            <a:r>
              <a:rPr dirty="0" spc="340"/>
              <a:t> </a:t>
            </a:r>
            <a:r>
              <a:rPr dirty="0"/>
              <a:t>from</a:t>
            </a:r>
            <a:r>
              <a:rPr dirty="0" spc="335"/>
              <a:t> </a:t>
            </a:r>
            <a:r>
              <a:rPr dirty="0"/>
              <a:t>the</a:t>
            </a:r>
            <a:r>
              <a:rPr dirty="0" spc="340"/>
              <a:t> </a:t>
            </a:r>
            <a:r>
              <a:rPr dirty="0"/>
              <a:t>child’s</a:t>
            </a:r>
            <a:r>
              <a:rPr dirty="0" spc="335"/>
              <a:t> </a:t>
            </a:r>
            <a:r>
              <a:rPr dirty="0" spc="-60"/>
              <a:t>perspective, </a:t>
            </a:r>
            <a:r>
              <a:rPr dirty="0" spc="-70"/>
              <a:t>especially</a:t>
            </a:r>
            <a:r>
              <a:rPr dirty="0" spc="-114"/>
              <a:t> </a:t>
            </a:r>
            <a:r>
              <a:rPr dirty="0" spc="-155"/>
              <a:t>if</a:t>
            </a:r>
            <a:r>
              <a:rPr dirty="0" spc="-30"/>
              <a:t> </a:t>
            </a:r>
            <a:r>
              <a:rPr dirty="0" spc="-165"/>
              <a:t>he</a:t>
            </a:r>
            <a:r>
              <a:rPr dirty="0" spc="-20"/>
              <a:t> </a:t>
            </a:r>
            <a:r>
              <a:rPr dirty="0" spc="-210"/>
              <a:t>or</a:t>
            </a:r>
            <a:r>
              <a:rPr dirty="0" spc="30"/>
              <a:t> </a:t>
            </a:r>
            <a:r>
              <a:rPr dirty="0" spc="-180"/>
              <a:t>she</a:t>
            </a:r>
            <a:r>
              <a:rPr dirty="0" spc="-5"/>
              <a:t> </a:t>
            </a:r>
            <a:r>
              <a:rPr dirty="0" spc="-25"/>
              <a:t>did</a:t>
            </a:r>
            <a:r>
              <a:rPr dirty="0" spc="-165"/>
              <a:t> </a:t>
            </a:r>
            <a:r>
              <a:rPr dirty="0" spc="-85"/>
              <a:t>not</a:t>
            </a:r>
            <a:r>
              <a:rPr dirty="0" spc="-75"/>
              <a:t> </a:t>
            </a:r>
            <a:r>
              <a:rPr dirty="0" spc="-105"/>
              <a:t>realise</a:t>
            </a:r>
            <a:r>
              <a:rPr dirty="0" spc="-55"/>
              <a:t> </a:t>
            </a:r>
            <a:r>
              <a:rPr dirty="0" spc="-100"/>
              <a:t>the</a:t>
            </a:r>
            <a:r>
              <a:rPr dirty="0" spc="-55"/>
              <a:t> </a:t>
            </a:r>
            <a:r>
              <a:rPr dirty="0" spc="-30"/>
              <a:t>imminent</a:t>
            </a:r>
            <a:r>
              <a:rPr dirty="0" spc="-55"/>
              <a:t> </a:t>
            </a:r>
            <a:r>
              <a:rPr dirty="0" spc="-10"/>
              <a:t>danger </a:t>
            </a:r>
            <a:r>
              <a:rPr dirty="0" spc="-140"/>
              <a:t>of</a:t>
            </a:r>
            <a:r>
              <a:rPr dirty="0" spc="-45"/>
              <a:t> </a:t>
            </a:r>
            <a:r>
              <a:rPr dirty="0" spc="-25"/>
              <a:t>the</a:t>
            </a:r>
            <a:r>
              <a:rPr dirty="0" spc="-160"/>
              <a:t> </a:t>
            </a:r>
            <a:r>
              <a:rPr dirty="0" spc="-25"/>
              <a:t>situation.</a:t>
            </a:r>
            <a:r>
              <a:rPr dirty="0" spc="-160"/>
              <a:t> </a:t>
            </a:r>
            <a:r>
              <a:rPr dirty="0" spc="-300"/>
              <a:t>Yet</a:t>
            </a:r>
            <a:r>
              <a:rPr dirty="0" spc="120"/>
              <a:t> </a:t>
            </a:r>
            <a:r>
              <a:rPr dirty="0" spc="-25"/>
              <a:t>the</a:t>
            </a:r>
            <a:r>
              <a:rPr dirty="0" spc="-165"/>
              <a:t> </a:t>
            </a:r>
            <a:r>
              <a:rPr dirty="0" spc="-75"/>
              <a:t>parents</a:t>
            </a:r>
            <a:r>
              <a:rPr dirty="0" spc="-110"/>
              <a:t> </a:t>
            </a:r>
            <a:r>
              <a:rPr dirty="0" spc="-65"/>
              <a:t>acted</a:t>
            </a:r>
            <a:r>
              <a:rPr dirty="0" spc="-105"/>
              <a:t> </a:t>
            </a:r>
            <a:r>
              <a:rPr dirty="0" spc="-10"/>
              <a:t>out</a:t>
            </a:r>
            <a:r>
              <a:rPr dirty="0" spc="-75"/>
              <a:t> </a:t>
            </a:r>
            <a:r>
              <a:rPr dirty="0" spc="-140"/>
              <a:t>of</a:t>
            </a:r>
            <a:r>
              <a:rPr dirty="0" spc="-40"/>
              <a:t> </a:t>
            </a:r>
            <a:r>
              <a:rPr dirty="0" spc="-125"/>
              <a:t>love</a:t>
            </a:r>
            <a:r>
              <a:rPr dirty="0" spc="-6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25"/>
              <a:t>for </a:t>
            </a:r>
            <a:r>
              <a:rPr dirty="0" spc="-90"/>
              <a:t>the</a:t>
            </a:r>
            <a:r>
              <a:rPr dirty="0" spc="-95"/>
              <a:t> </a:t>
            </a:r>
            <a:r>
              <a:rPr dirty="0" spc="-130"/>
              <a:t>sake</a:t>
            </a:r>
            <a:r>
              <a:rPr dirty="0" spc="-55"/>
              <a:t> </a:t>
            </a:r>
            <a:r>
              <a:rPr dirty="0" spc="-254"/>
              <a:t>of</a:t>
            </a:r>
            <a:r>
              <a:rPr dirty="0" spc="70"/>
              <a:t> </a:t>
            </a:r>
            <a:r>
              <a:rPr dirty="0" spc="-90"/>
              <a:t>the</a:t>
            </a:r>
            <a:r>
              <a:rPr dirty="0" spc="-95"/>
              <a:t> </a:t>
            </a:r>
            <a:r>
              <a:rPr dirty="0" spc="-100"/>
              <a:t>child’s</a:t>
            </a:r>
            <a:r>
              <a:rPr dirty="0" spc="-85"/>
              <a:t> </a:t>
            </a:r>
            <a:r>
              <a:rPr dirty="0" spc="-55"/>
              <a:t>life.</a:t>
            </a:r>
            <a:r>
              <a:rPr dirty="0" spc="-130"/>
              <a:t> </a:t>
            </a:r>
            <a:r>
              <a:rPr dirty="0" spc="-65"/>
              <a:t>Likewise,</a:t>
            </a:r>
            <a:r>
              <a:rPr dirty="0" spc="-110"/>
              <a:t> </a:t>
            </a:r>
            <a:r>
              <a:rPr dirty="0" spc="-95"/>
              <a:t>there</a:t>
            </a:r>
            <a:r>
              <a:rPr dirty="0" spc="-65"/>
              <a:t> </a:t>
            </a:r>
            <a:r>
              <a:rPr dirty="0" spc="-140"/>
              <a:t>are</a:t>
            </a:r>
            <a:r>
              <a:rPr dirty="0" spc="-45"/>
              <a:t> </a:t>
            </a:r>
            <a:r>
              <a:rPr dirty="0" spc="-75"/>
              <a:t>times</a:t>
            </a:r>
            <a:r>
              <a:rPr dirty="0" spc="-70"/>
              <a:t> </a:t>
            </a:r>
            <a:r>
              <a:rPr dirty="0"/>
              <a:t>in</a:t>
            </a:r>
            <a:r>
              <a:rPr dirty="0" spc="-70"/>
              <a:t> </a:t>
            </a:r>
            <a:r>
              <a:rPr dirty="0" spc="-25"/>
              <a:t>our </a:t>
            </a:r>
            <a:r>
              <a:rPr dirty="0" spc="-130"/>
              <a:t>lives</a:t>
            </a:r>
            <a:r>
              <a:rPr dirty="0" spc="-65"/>
              <a:t> </a:t>
            </a:r>
            <a:r>
              <a:rPr dirty="0" spc="-90"/>
              <a:t>when</a:t>
            </a:r>
            <a:r>
              <a:rPr dirty="0" spc="-95"/>
              <a:t> </a:t>
            </a:r>
            <a:r>
              <a:rPr dirty="0" spc="-254"/>
              <a:t>we</a:t>
            </a:r>
            <a:r>
              <a:rPr dirty="0" spc="70"/>
              <a:t> </a:t>
            </a:r>
            <a:r>
              <a:rPr dirty="0" spc="-110"/>
              <a:t>need</a:t>
            </a:r>
            <a:r>
              <a:rPr dirty="0" spc="-70"/>
              <a:t> </a:t>
            </a:r>
            <a:r>
              <a:rPr dirty="0" spc="-110"/>
              <a:t>the</a:t>
            </a:r>
            <a:r>
              <a:rPr dirty="0" spc="-75"/>
              <a:t> </a:t>
            </a:r>
            <a:r>
              <a:rPr dirty="0" spc="-155"/>
              <a:t>zeal</a:t>
            </a:r>
            <a:r>
              <a:rPr dirty="0" spc="-30"/>
              <a:t> </a:t>
            </a:r>
            <a:r>
              <a:rPr dirty="0" spc="-300"/>
              <a:t>of</a:t>
            </a:r>
            <a:r>
              <a:rPr dirty="0" spc="114"/>
              <a:t> </a:t>
            </a:r>
            <a:r>
              <a:rPr dirty="0" spc="-160"/>
              <a:t>Jesus</a:t>
            </a:r>
            <a:r>
              <a:rPr dirty="0" spc="-25"/>
              <a:t> </a:t>
            </a:r>
            <a:r>
              <a:rPr dirty="0" spc="-170"/>
              <a:t>to</a:t>
            </a:r>
            <a:r>
              <a:rPr dirty="0" spc="-15"/>
              <a:t> </a:t>
            </a:r>
            <a:r>
              <a:rPr dirty="0" spc="-110"/>
              <a:t>wake</a:t>
            </a:r>
            <a:r>
              <a:rPr dirty="0" spc="-65"/>
              <a:t> </a:t>
            </a:r>
            <a:r>
              <a:rPr dirty="0" spc="-200"/>
              <a:t>us</a:t>
            </a:r>
            <a:r>
              <a:rPr dirty="0" spc="15"/>
              <a:t> </a:t>
            </a:r>
            <a:r>
              <a:rPr dirty="0" spc="-55"/>
              <a:t>up,</a:t>
            </a:r>
            <a:r>
              <a:rPr dirty="0" spc="-20"/>
              <a:t> </a:t>
            </a:r>
            <a:r>
              <a:rPr dirty="0" spc="-170"/>
              <a:t>to</a:t>
            </a:r>
            <a:r>
              <a:rPr dirty="0" spc="-10"/>
              <a:t> </a:t>
            </a:r>
            <a:r>
              <a:rPr dirty="0" spc="-20"/>
              <a:t>turn </a:t>
            </a:r>
            <a:r>
              <a:rPr dirty="0" spc="-55"/>
              <a:t>us</a:t>
            </a:r>
            <a:r>
              <a:rPr dirty="0" spc="-130"/>
              <a:t> </a:t>
            </a:r>
            <a:r>
              <a:rPr dirty="0" spc="-60"/>
              <a:t>back</a:t>
            </a:r>
            <a:r>
              <a:rPr dirty="0" spc="-125"/>
              <a:t> </a:t>
            </a:r>
            <a:r>
              <a:rPr dirty="0" spc="-30"/>
              <a:t>to</a:t>
            </a:r>
            <a:r>
              <a:rPr dirty="0" spc="-155"/>
              <a:t> </a:t>
            </a:r>
            <a:r>
              <a:rPr dirty="0" spc="-95"/>
              <a:t>God</a:t>
            </a:r>
            <a:r>
              <a:rPr dirty="0" spc="-90"/>
              <a:t> </a:t>
            </a:r>
            <a:r>
              <a:rPr dirty="0"/>
              <a:t>and</a:t>
            </a:r>
            <a:r>
              <a:rPr dirty="0" spc="-165"/>
              <a:t> </a:t>
            </a:r>
            <a:r>
              <a:rPr dirty="0" spc="-95"/>
              <a:t>towards</a:t>
            </a:r>
            <a:r>
              <a:rPr dirty="0" spc="-90"/>
              <a:t> </a:t>
            </a:r>
            <a:r>
              <a:rPr dirty="0" spc="-40"/>
              <a:t>the</a:t>
            </a:r>
            <a:r>
              <a:rPr dirty="0" spc="-110"/>
              <a:t> </a:t>
            </a:r>
            <a:r>
              <a:rPr dirty="0" spc="-25"/>
              <a:t>path</a:t>
            </a:r>
            <a:r>
              <a:rPr dirty="0" spc="-110"/>
              <a:t> </a:t>
            </a:r>
            <a:r>
              <a:rPr dirty="0" spc="-155"/>
              <a:t>of</a:t>
            </a:r>
            <a:r>
              <a:rPr dirty="0" spc="-25"/>
              <a:t> </a:t>
            </a:r>
            <a:r>
              <a:rPr dirty="0" spc="-65"/>
              <a:t>holiness.</a:t>
            </a:r>
            <a:r>
              <a:rPr dirty="0" spc="-114"/>
              <a:t> </a:t>
            </a:r>
            <a:r>
              <a:rPr dirty="0" spc="-80"/>
              <a:t>Do</a:t>
            </a:r>
            <a:r>
              <a:rPr dirty="0" spc="-105"/>
              <a:t> </a:t>
            </a:r>
            <a:r>
              <a:rPr dirty="0" spc="-25"/>
              <a:t>we </a:t>
            </a:r>
            <a:r>
              <a:rPr dirty="0" spc="-120"/>
              <a:t>use</a:t>
            </a:r>
            <a:r>
              <a:rPr dirty="0" spc="-65"/>
              <a:t> </a:t>
            </a:r>
            <a:r>
              <a:rPr dirty="0" spc="-110"/>
              <a:t>these</a:t>
            </a:r>
            <a:r>
              <a:rPr dirty="0" spc="-75"/>
              <a:t> </a:t>
            </a:r>
            <a:r>
              <a:rPr dirty="0" spc="-70"/>
              <a:t>moments</a:t>
            </a:r>
            <a:r>
              <a:rPr dirty="0" spc="-114"/>
              <a:t> </a:t>
            </a:r>
            <a:r>
              <a:rPr dirty="0" spc="-215"/>
              <a:t>of</a:t>
            </a:r>
            <a:r>
              <a:rPr dirty="0" spc="35"/>
              <a:t> </a:t>
            </a:r>
            <a:r>
              <a:rPr dirty="0" spc="-55"/>
              <a:t>being</a:t>
            </a:r>
            <a:r>
              <a:rPr dirty="0" spc="-135"/>
              <a:t> </a:t>
            </a:r>
            <a:r>
              <a:rPr dirty="0" spc="-80"/>
              <a:t>shaken</a:t>
            </a:r>
            <a:r>
              <a:rPr dirty="0" spc="-105"/>
              <a:t> </a:t>
            </a:r>
            <a:r>
              <a:rPr dirty="0" spc="-10"/>
              <a:t>up</a:t>
            </a:r>
            <a:r>
              <a:rPr dirty="0" spc="-55"/>
              <a:t> </a:t>
            </a:r>
            <a:r>
              <a:rPr dirty="0" spc="-90"/>
              <a:t>to</a:t>
            </a:r>
            <a:r>
              <a:rPr dirty="0" spc="-45"/>
              <a:t> </a:t>
            </a:r>
            <a:r>
              <a:rPr dirty="0" spc="-135"/>
              <a:t>seek</a:t>
            </a:r>
            <a:r>
              <a:rPr dirty="0" spc="-50"/>
              <a:t> </a:t>
            </a:r>
            <a:r>
              <a:rPr dirty="0" spc="-135"/>
              <a:t>the</a:t>
            </a:r>
            <a:r>
              <a:rPr dirty="0" spc="-50"/>
              <a:t> </a:t>
            </a:r>
            <a:r>
              <a:rPr dirty="0" spc="-55"/>
              <a:t>Truth? </a:t>
            </a:r>
            <a:r>
              <a:rPr dirty="0" spc="-210"/>
              <a:t>This</a:t>
            </a:r>
            <a:r>
              <a:rPr dirty="0" spc="15"/>
              <a:t> </a:t>
            </a:r>
            <a:r>
              <a:rPr dirty="0" spc="-120"/>
              <a:t>Lenten</a:t>
            </a:r>
            <a:r>
              <a:rPr dirty="0" spc="-65"/>
              <a:t> </a:t>
            </a:r>
            <a:r>
              <a:rPr dirty="0" spc="-140"/>
              <a:t>Season,</a:t>
            </a:r>
            <a:r>
              <a:rPr dirty="0" spc="-45"/>
              <a:t> </a:t>
            </a:r>
            <a:r>
              <a:rPr dirty="0" spc="-165"/>
              <a:t>when</a:t>
            </a:r>
            <a:r>
              <a:rPr dirty="0" spc="-15"/>
              <a:t> </a:t>
            </a:r>
            <a:r>
              <a:rPr dirty="0" spc="-110"/>
              <a:t>wereceive</a:t>
            </a:r>
            <a:r>
              <a:rPr dirty="0" spc="15"/>
              <a:t> </a:t>
            </a:r>
            <a:r>
              <a:rPr dirty="0" spc="-305"/>
              <a:t>an</a:t>
            </a:r>
            <a:r>
              <a:rPr dirty="0" spc="120"/>
              <a:t> </a:t>
            </a:r>
            <a:r>
              <a:rPr dirty="0" spc="-125"/>
              <a:t>experience</a:t>
            </a:r>
            <a:r>
              <a:rPr dirty="0" spc="50"/>
              <a:t> </a:t>
            </a:r>
            <a:r>
              <a:rPr dirty="0" spc="-505"/>
              <a:t>of</a:t>
            </a:r>
            <a:r>
              <a:rPr dirty="0" spc="320"/>
              <a:t> </a:t>
            </a:r>
            <a:r>
              <a:rPr dirty="0" spc="-40"/>
              <a:t>Jesus </a:t>
            </a:r>
            <a:r>
              <a:rPr dirty="0" spc="-65"/>
              <a:t>overturning</a:t>
            </a:r>
            <a:r>
              <a:rPr dirty="0" spc="-120"/>
              <a:t> </a:t>
            </a:r>
            <a:r>
              <a:rPr dirty="0" spc="-65"/>
              <a:t>our</a:t>
            </a:r>
            <a:r>
              <a:rPr dirty="0" spc="-120"/>
              <a:t> </a:t>
            </a:r>
            <a:r>
              <a:rPr dirty="0" spc="-90"/>
              <a:t>tables</a:t>
            </a:r>
            <a:r>
              <a:rPr dirty="0" spc="-95"/>
              <a:t> </a:t>
            </a:r>
            <a:r>
              <a:rPr dirty="0"/>
              <a:t>in</a:t>
            </a:r>
            <a:r>
              <a:rPr dirty="0" spc="-100"/>
              <a:t> </a:t>
            </a:r>
            <a:r>
              <a:rPr dirty="0" spc="-105"/>
              <a:t>order</a:t>
            </a:r>
            <a:r>
              <a:rPr dirty="0" spc="-75"/>
              <a:t> </a:t>
            </a:r>
            <a:r>
              <a:rPr dirty="0" spc="-90"/>
              <a:t>to</a:t>
            </a:r>
            <a:r>
              <a:rPr dirty="0" spc="-100"/>
              <a:t> </a:t>
            </a:r>
            <a:r>
              <a:rPr dirty="0" spc="-65"/>
              <a:t>catch</a:t>
            </a:r>
            <a:r>
              <a:rPr dirty="0" spc="-100"/>
              <a:t> </a:t>
            </a:r>
            <a:r>
              <a:rPr dirty="0" spc="-65"/>
              <a:t>our</a:t>
            </a:r>
            <a:r>
              <a:rPr dirty="0" spc="-100"/>
              <a:t> </a:t>
            </a:r>
            <a:r>
              <a:rPr dirty="0" spc="-30"/>
              <a:t>attention,</a:t>
            </a:r>
            <a:r>
              <a:rPr dirty="0" spc="-100"/>
              <a:t> </a:t>
            </a:r>
            <a:r>
              <a:rPr dirty="0" spc="-25"/>
              <a:t>let </a:t>
            </a:r>
            <a:r>
              <a:rPr dirty="0"/>
              <a:t>us</a:t>
            </a:r>
            <a:r>
              <a:rPr dirty="0" spc="-80"/>
              <a:t> </a:t>
            </a:r>
            <a:r>
              <a:rPr dirty="0"/>
              <a:t>take</a:t>
            </a:r>
            <a:r>
              <a:rPr dirty="0" spc="-75"/>
              <a:t> </a:t>
            </a:r>
            <a:r>
              <a:rPr dirty="0" spc="-35"/>
              <a:t>courage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80"/>
              <a:t> </a:t>
            </a:r>
            <a:r>
              <a:rPr dirty="0"/>
              <a:t>allow</a:t>
            </a:r>
            <a:r>
              <a:rPr dirty="0" spc="-75"/>
              <a:t> </a:t>
            </a:r>
            <a:r>
              <a:rPr dirty="0"/>
              <a:t>the</a:t>
            </a:r>
            <a:r>
              <a:rPr dirty="0" spc="-75"/>
              <a:t> </a:t>
            </a:r>
            <a:r>
              <a:rPr dirty="0" spc="-55"/>
              <a:t>love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75"/>
              <a:t> Jesus </a:t>
            </a:r>
            <a:r>
              <a:rPr dirty="0"/>
              <a:t>to</a:t>
            </a:r>
            <a:r>
              <a:rPr dirty="0" spc="-75"/>
              <a:t> </a:t>
            </a:r>
            <a:r>
              <a:rPr dirty="0" spc="-35"/>
              <a:t>consume </a:t>
            </a:r>
            <a:r>
              <a:rPr dirty="0"/>
              <a:t>us.</a:t>
            </a:r>
            <a:r>
              <a:rPr dirty="0" spc="160"/>
              <a:t> </a:t>
            </a:r>
            <a:r>
              <a:rPr dirty="0"/>
              <a:t>May</a:t>
            </a:r>
            <a:r>
              <a:rPr dirty="0" spc="175"/>
              <a:t> </a:t>
            </a:r>
            <a:r>
              <a:rPr dirty="0"/>
              <a:t>He</a:t>
            </a:r>
            <a:r>
              <a:rPr dirty="0" spc="170"/>
              <a:t> </a:t>
            </a:r>
            <a:r>
              <a:rPr dirty="0"/>
              <a:t>enter</a:t>
            </a:r>
            <a:r>
              <a:rPr dirty="0" spc="175"/>
              <a:t> </a:t>
            </a:r>
            <a:r>
              <a:rPr dirty="0"/>
              <a:t>our</a:t>
            </a:r>
            <a:r>
              <a:rPr dirty="0" spc="170"/>
              <a:t> </a:t>
            </a:r>
            <a:r>
              <a:rPr dirty="0"/>
              <a:t>hearts</a:t>
            </a:r>
            <a:r>
              <a:rPr dirty="0" spc="175"/>
              <a:t> </a:t>
            </a:r>
            <a:r>
              <a:rPr dirty="0"/>
              <a:t>and</a:t>
            </a:r>
            <a:r>
              <a:rPr dirty="0" spc="170"/>
              <a:t> </a:t>
            </a:r>
            <a:r>
              <a:rPr dirty="0" spc="-10"/>
              <a:t>cleanse</a:t>
            </a:r>
            <a:r>
              <a:rPr dirty="0" spc="175"/>
              <a:t> </a:t>
            </a:r>
            <a:r>
              <a:rPr dirty="0"/>
              <a:t>us,</a:t>
            </a:r>
            <a:r>
              <a:rPr dirty="0" spc="170"/>
              <a:t> </a:t>
            </a:r>
            <a:r>
              <a:rPr dirty="0"/>
              <a:t>He</a:t>
            </a:r>
            <a:r>
              <a:rPr dirty="0" spc="175"/>
              <a:t> </a:t>
            </a:r>
            <a:r>
              <a:rPr dirty="0" spc="-25"/>
              <a:t>who </a:t>
            </a:r>
            <a:r>
              <a:rPr dirty="0" spc="-10"/>
              <a:t>already</a:t>
            </a:r>
            <a:r>
              <a:rPr dirty="0" spc="-60"/>
              <a:t> </a:t>
            </a:r>
            <a:r>
              <a:rPr dirty="0" spc="-20"/>
              <a:t>knows</a:t>
            </a:r>
            <a:r>
              <a:rPr dirty="0" spc="-55"/>
              <a:t> </a:t>
            </a:r>
            <a:r>
              <a:rPr dirty="0" spc="-25"/>
              <a:t>where</a:t>
            </a:r>
            <a:r>
              <a:rPr dirty="0" spc="-55"/>
              <a:t> </a:t>
            </a:r>
            <a:r>
              <a:rPr dirty="0"/>
              <a:t>the</a:t>
            </a:r>
            <a:r>
              <a:rPr dirty="0" spc="-55"/>
              <a:t> </a:t>
            </a:r>
            <a:r>
              <a:rPr dirty="0"/>
              <a:t>stain</a:t>
            </a:r>
            <a:r>
              <a:rPr dirty="0" spc="-60"/>
              <a:t> </a:t>
            </a:r>
            <a:r>
              <a:rPr dirty="0"/>
              <a:t>is</a:t>
            </a:r>
            <a:r>
              <a:rPr dirty="0" spc="-55"/>
              <a:t> </a:t>
            </a:r>
            <a:r>
              <a:rPr dirty="0"/>
              <a:t>and</a:t>
            </a:r>
            <a:r>
              <a:rPr dirty="0" spc="-55"/>
              <a:t> </a:t>
            </a:r>
            <a:r>
              <a:rPr dirty="0"/>
              <a:t>how</a:t>
            </a:r>
            <a:r>
              <a:rPr dirty="0" spc="-55"/>
              <a:t> </a:t>
            </a:r>
            <a:r>
              <a:rPr dirty="0"/>
              <a:t>to</a:t>
            </a:r>
            <a:r>
              <a:rPr dirty="0" spc="-60"/>
              <a:t> </a:t>
            </a:r>
            <a:r>
              <a:rPr dirty="0"/>
              <a:t>make</a:t>
            </a:r>
            <a:r>
              <a:rPr dirty="0" spc="-55"/>
              <a:t> </a:t>
            </a:r>
            <a:r>
              <a:rPr dirty="0" spc="-25"/>
              <a:t>our </a:t>
            </a:r>
            <a:r>
              <a:rPr dirty="0" spc="-55"/>
              <a:t>temple</a:t>
            </a:r>
            <a:r>
              <a:rPr dirty="0" spc="-105"/>
              <a:t> </a:t>
            </a:r>
            <a:r>
              <a:rPr dirty="0" spc="-50"/>
              <a:t>clean</a:t>
            </a:r>
            <a:r>
              <a:rPr dirty="0" spc="-95"/>
              <a:t> </a:t>
            </a:r>
            <a:r>
              <a:rPr dirty="0" spc="-10"/>
              <a:t>again!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Gospel</a:t>
            </a:r>
            <a:r>
              <a:rPr dirty="0" spc="-15"/>
              <a:t> </a:t>
            </a:r>
            <a:r>
              <a:rPr dirty="0" spc="105"/>
              <a:t>Reflection</a:t>
            </a:r>
            <a:r>
              <a:rPr dirty="0" spc="125"/>
              <a:t> </a:t>
            </a:r>
            <a:r>
              <a:rPr dirty="0" sz="3200" spc="85">
                <a:solidFill>
                  <a:srgbClr val="010202"/>
                </a:solidFill>
              </a:rPr>
              <a:t>by</a:t>
            </a:r>
            <a:r>
              <a:rPr dirty="0" sz="3200" spc="-10">
                <a:solidFill>
                  <a:srgbClr val="010202"/>
                </a:solidFill>
              </a:rPr>
              <a:t> </a:t>
            </a:r>
            <a:r>
              <a:rPr dirty="0" sz="3200" spc="70">
                <a:solidFill>
                  <a:srgbClr val="010202"/>
                </a:solidFill>
              </a:rPr>
              <a:t>Sister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55">
                <a:solidFill>
                  <a:srgbClr val="010202"/>
                </a:solidFill>
              </a:rPr>
              <a:t>Maliya</a:t>
            </a:r>
            <a:r>
              <a:rPr dirty="0" sz="3200">
                <a:solidFill>
                  <a:srgbClr val="010202"/>
                </a:solidFill>
              </a:rPr>
              <a:t> </a:t>
            </a:r>
            <a:r>
              <a:rPr dirty="0" sz="3200" spc="65">
                <a:solidFill>
                  <a:srgbClr val="010202"/>
                </a:solidFill>
              </a:rPr>
              <a:t>Suen,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25">
                <a:solidFill>
                  <a:srgbClr val="010202"/>
                </a:solidFill>
              </a:rPr>
              <a:t>RSM</a:t>
            </a:r>
            <a:endParaRPr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66445" marR="5080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Which</a:t>
            </a:r>
            <a:r>
              <a:rPr dirty="0" spc="-135"/>
              <a:t> </a:t>
            </a:r>
            <a:r>
              <a:rPr dirty="0" spc="-105"/>
              <a:t>word</a:t>
            </a:r>
            <a:r>
              <a:rPr dirty="0" spc="-130"/>
              <a:t>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110"/>
              <a:t>phrase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5"/>
              <a:t> </a:t>
            </a:r>
            <a:r>
              <a:rPr dirty="0" spc="-130"/>
              <a:t>Gospel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0"/>
              <a:t> </a:t>
            </a:r>
            <a:r>
              <a:rPr dirty="0" spc="-90"/>
              <a:t>reflection</a:t>
            </a:r>
            <a:r>
              <a:rPr dirty="0" spc="-130"/>
              <a:t> </a:t>
            </a:r>
            <a:r>
              <a:rPr dirty="0" spc="-125"/>
              <a:t>spoke</a:t>
            </a:r>
            <a:r>
              <a:rPr dirty="0" spc="-130"/>
              <a:t> </a:t>
            </a:r>
            <a:r>
              <a:rPr dirty="0" spc="-60"/>
              <a:t>to</a:t>
            </a:r>
            <a:r>
              <a:rPr dirty="0" spc="-135"/>
              <a:t> </a:t>
            </a:r>
            <a:r>
              <a:rPr dirty="0" spc="-20"/>
              <a:t>me,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55"/>
              <a:t>what</a:t>
            </a:r>
            <a:r>
              <a:rPr dirty="0" spc="-130"/>
              <a:t> </a:t>
            </a:r>
            <a:r>
              <a:rPr dirty="0" spc="-20"/>
              <a:t>might</a:t>
            </a:r>
            <a:r>
              <a:rPr dirty="0" spc="-130"/>
              <a:t> </a:t>
            </a:r>
            <a:r>
              <a:rPr dirty="0" spc="-114"/>
              <a:t>God</a:t>
            </a:r>
            <a:r>
              <a:rPr dirty="0" spc="-135"/>
              <a:t> </a:t>
            </a:r>
            <a:r>
              <a:rPr dirty="0" spc="-100"/>
              <a:t>be</a:t>
            </a:r>
            <a:r>
              <a:rPr dirty="0" spc="-130"/>
              <a:t> </a:t>
            </a:r>
            <a:r>
              <a:rPr dirty="0" spc="-10"/>
              <a:t>saying </a:t>
            </a:r>
            <a:r>
              <a:rPr dirty="0" spc="-55"/>
              <a:t>to</a:t>
            </a:r>
            <a:r>
              <a:rPr dirty="0" spc="-150"/>
              <a:t> </a:t>
            </a:r>
            <a:r>
              <a:rPr dirty="0" spc="-25"/>
              <a:t>me?</a:t>
            </a:r>
          </a:p>
          <a:p>
            <a:pPr>
              <a:lnSpc>
                <a:spcPct val="100000"/>
              </a:lnSpc>
              <a:spcBef>
                <a:spcPts val="240"/>
              </a:spcBef>
              <a:buClr>
                <a:srgbClr val="9E5999"/>
              </a:buClr>
              <a:buFont typeface="Gill Sans MT"/>
              <a:buAutoNum type="arabicPeriod"/>
            </a:pPr>
          </a:p>
          <a:p>
            <a:pPr marL="766445" indent="-753745">
              <a:lnSpc>
                <a:spcPct val="100000"/>
              </a:lnSpc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114"/>
              <a:t>Am</a:t>
            </a:r>
            <a:r>
              <a:rPr dirty="0" spc="-135"/>
              <a:t> </a:t>
            </a:r>
            <a:r>
              <a:rPr dirty="0"/>
              <a:t>I</a:t>
            </a:r>
            <a:r>
              <a:rPr dirty="0" spc="-130"/>
              <a:t> </a:t>
            </a:r>
            <a:r>
              <a:rPr dirty="0" spc="-10"/>
              <a:t>willing</a:t>
            </a:r>
            <a:r>
              <a:rPr dirty="0" spc="-130"/>
              <a:t> </a:t>
            </a:r>
            <a:r>
              <a:rPr dirty="0" spc="-55"/>
              <a:t>to</a:t>
            </a:r>
            <a:r>
              <a:rPr dirty="0" spc="-130"/>
              <a:t> </a:t>
            </a:r>
            <a:r>
              <a:rPr dirty="0" spc="-75"/>
              <a:t>allow</a:t>
            </a:r>
            <a:r>
              <a:rPr dirty="0" spc="-130"/>
              <a:t> Jesus </a:t>
            </a:r>
            <a:r>
              <a:rPr dirty="0" spc="-55"/>
              <a:t>to</a:t>
            </a:r>
            <a:r>
              <a:rPr dirty="0" spc="-130"/>
              <a:t> </a:t>
            </a:r>
            <a:r>
              <a:rPr dirty="0" spc="-105"/>
              <a:t>cleanse</a:t>
            </a:r>
            <a:r>
              <a:rPr dirty="0" spc="-130"/>
              <a:t> </a:t>
            </a:r>
            <a:r>
              <a:rPr dirty="0" spc="-55"/>
              <a:t>the</a:t>
            </a:r>
            <a:r>
              <a:rPr dirty="0" spc="-130"/>
              <a:t> </a:t>
            </a:r>
            <a:r>
              <a:rPr dirty="0" spc="-65"/>
              <a:t>temple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5"/>
              <a:t> </a:t>
            </a:r>
            <a:r>
              <a:rPr dirty="0"/>
              <a:t>my</a:t>
            </a:r>
            <a:r>
              <a:rPr dirty="0" spc="-130"/>
              <a:t> </a:t>
            </a:r>
            <a:r>
              <a:rPr dirty="0" spc="-10"/>
              <a:t>soul?</a:t>
            </a:r>
          </a:p>
          <a:p>
            <a:pPr marL="766445" marR="320040" indent="-754380">
              <a:lnSpc>
                <a:spcPct val="100000"/>
              </a:lnSpc>
              <a:spcBef>
                <a:spcPts val="3710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65"/>
              <a:t>In</a:t>
            </a:r>
            <a:r>
              <a:rPr dirty="0" spc="-145"/>
              <a:t> </a:t>
            </a:r>
            <a:r>
              <a:rPr dirty="0" spc="-60"/>
              <a:t>which</a:t>
            </a:r>
            <a:r>
              <a:rPr dirty="0" spc="-145"/>
              <a:t> </a:t>
            </a:r>
            <a:r>
              <a:rPr dirty="0" spc="-40"/>
              <a:t>way</a:t>
            </a:r>
            <a:r>
              <a:rPr dirty="0" spc="-165"/>
              <a:t> </a:t>
            </a:r>
            <a:r>
              <a:rPr dirty="0" spc="-65"/>
              <a:t>can</a:t>
            </a:r>
            <a:r>
              <a:rPr dirty="0" spc="-140"/>
              <a:t> </a:t>
            </a:r>
            <a:r>
              <a:rPr dirty="0"/>
              <a:t>I</a:t>
            </a:r>
            <a:r>
              <a:rPr dirty="0" spc="-155"/>
              <a:t> </a:t>
            </a:r>
            <a:r>
              <a:rPr dirty="0" spc="-65"/>
              <a:t>help</a:t>
            </a:r>
            <a:r>
              <a:rPr dirty="0" spc="-140"/>
              <a:t> </a:t>
            </a:r>
            <a:r>
              <a:rPr dirty="0" spc="-120"/>
              <a:t>those</a:t>
            </a:r>
            <a:r>
              <a:rPr dirty="0" spc="-135"/>
              <a:t> </a:t>
            </a:r>
            <a:r>
              <a:rPr dirty="0"/>
              <a:t>I</a:t>
            </a:r>
            <a:r>
              <a:rPr dirty="0" spc="-145"/>
              <a:t> </a:t>
            </a:r>
            <a:r>
              <a:rPr dirty="0" spc="-140"/>
              <a:t>love</a:t>
            </a:r>
            <a:r>
              <a:rPr dirty="0" spc="-135"/>
              <a:t> </a:t>
            </a:r>
            <a:r>
              <a:rPr dirty="0" spc="-55"/>
              <a:t>to</a:t>
            </a:r>
            <a:r>
              <a:rPr dirty="0" spc="-140"/>
              <a:t> </a:t>
            </a:r>
            <a:r>
              <a:rPr dirty="0" spc="-145"/>
              <a:t>see</a:t>
            </a:r>
            <a:r>
              <a:rPr dirty="0" spc="-135"/>
              <a:t> </a:t>
            </a:r>
            <a:r>
              <a:rPr dirty="0" spc="-55"/>
              <a:t>the</a:t>
            </a:r>
            <a:r>
              <a:rPr dirty="0" spc="-140"/>
              <a:t> </a:t>
            </a:r>
            <a:r>
              <a:rPr dirty="0" spc="-90"/>
              <a:t>need</a:t>
            </a:r>
            <a:r>
              <a:rPr dirty="0" spc="-135"/>
              <a:t> </a:t>
            </a:r>
            <a:r>
              <a:rPr dirty="0" spc="-130"/>
              <a:t>for</a:t>
            </a:r>
            <a:r>
              <a:rPr dirty="0" spc="-135"/>
              <a:t> </a:t>
            </a:r>
            <a:r>
              <a:rPr dirty="0" spc="-130"/>
              <a:t>Jesus</a:t>
            </a:r>
            <a:r>
              <a:rPr dirty="0" spc="-135"/>
              <a:t> </a:t>
            </a:r>
            <a:r>
              <a:rPr dirty="0" spc="-55"/>
              <a:t>to</a:t>
            </a:r>
            <a:r>
              <a:rPr dirty="0" spc="-140"/>
              <a:t> </a:t>
            </a:r>
            <a:r>
              <a:rPr dirty="0" spc="-70"/>
              <a:t>wake</a:t>
            </a:r>
            <a:r>
              <a:rPr dirty="0" spc="-140"/>
              <a:t> </a:t>
            </a:r>
            <a:r>
              <a:rPr dirty="0" spc="-50"/>
              <a:t>them</a:t>
            </a:r>
            <a:r>
              <a:rPr dirty="0" spc="-140"/>
              <a:t> </a:t>
            </a:r>
            <a:r>
              <a:rPr dirty="0"/>
              <a:t>up,</a:t>
            </a:r>
            <a:r>
              <a:rPr dirty="0" spc="-140"/>
              <a:t> </a:t>
            </a:r>
            <a:r>
              <a:rPr dirty="0" spc="-20"/>
              <a:t>and</a:t>
            </a:r>
            <a:r>
              <a:rPr dirty="0" spc="-140"/>
              <a:t> </a:t>
            </a:r>
            <a:r>
              <a:rPr dirty="0" spc="-55"/>
              <a:t>to</a:t>
            </a:r>
            <a:r>
              <a:rPr dirty="0" spc="-145"/>
              <a:t> </a:t>
            </a:r>
            <a:r>
              <a:rPr dirty="0"/>
              <a:t>turn</a:t>
            </a:r>
            <a:r>
              <a:rPr dirty="0" spc="-140"/>
              <a:t> </a:t>
            </a:r>
            <a:r>
              <a:rPr dirty="0" spc="-20"/>
              <a:t>back </a:t>
            </a:r>
            <a:r>
              <a:rPr dirty="0" spc="-70"/>
              <a:t>to</a:t>
            </a:r>
            <a:r>
              <a:rPr dirty="0" spc="-395"/>
              <a:t> </a:t>
            </a:r>
            <a:r>
              <a:rPr dirty="0" spc="-20"/>
              <a:t>God?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883592" y="9993243"/>
            <a:ext cx="7312025" cy="6330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672465" marR="5080" indent="-660400">
              <a:lnSpc>
                <a:spcPct val="100000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Christ</a:t>
            </a:r>
            <a:r>
              <a:rPr dirty="0" sz="2000" spc="-1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Driving</a:t>
            </a:r>
            <a:r>
              <a:rPr dirty="0" sz="2000" spc="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-1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Money</a:t>
            </a:r>
            <a:r>
              <a:rPr dirty="0" sz="2000" spc="5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Changers from</a:t>
            </a:r>
            <a:r>
              <a:rPr dirty="0" sz="2000" spc="-1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-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spc="-25" i="1">
                <a:solidFill>
                  <a:srgbClr val="FFFFFF"/>
                </a:solidFill>
                <a:latin typeface="Acumin Pro"/>
                <a:cs typeface="Acumin Pro"/>
              </a:rPr>
              <a:t>Temple</a:t>
            </a:r>
            <a:r>
              <a:rPr dirty="0" sz="2000" spc="-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-2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El</a:t>
            </a:r>
            <a:r>
              <a:rPr dirty="0" sz="2000" spc="-2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Greco,</a:t>
            </a:r>
            <a:r>
              <a:rPr dirty="0" sz="2000" spc="-25" b="0">
                <a:solidFill>
                  <a:srgbClr val="FFFFFF"/>
                </a:solidFill>
                <a:latin typeface="Acumin Pro Extra Light"/>
                <a:cs typeface="Acumin Pro Extra Light"/>
              </a:rPr>
              <a:t> c.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1570-75.</a:t>
            </a:r>
            <a:r>
              <a:rPr dirty="0" sz="2000" spc="11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10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Minneapolis</a:t>
            </a:r>
            <a:r>
              <a:rPr dirty="0" sz="2000" spc="10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Institute</a:t>
            </a:r>
            <a:r>
              <a:rPr dirty="0" sz="2000" spc="9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of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Art</a:t>
            </a:r>
            <a:r>
              <a:rPr dirty="0" sz="2000" spc="10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/</a:t>
            </a:r>
            <a:r>
              <a:rPr dirty="0" sz="2000" spc="10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Public</a:t>
            </a:r>
            <a:r>
              <a:rPr dirty="0" sz="2000" spc="10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Domain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2418" y="1333911"/>
            <a:ext cx="6898005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90" b="0" i="1">
                <a:solidFill>
                  <a:srgbClr val="010202"/>
                </a:solidFill>
                <a:latin typeface="Palatino Linotype"/>
                <a:cs typeface="Palatino Linotype"/>
              </a:rPr>
              <a:t>Fourth</a:t>
            </a:r>
            <a:r>
              <a:rPr dirty="0" sz="6150" spc="-16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r>
              <a:rPr dirty="0" sz="6150" spc="-16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b="0" i="1">
                <a:solidFill>
                  <a:srgbClr val="010202"/>
                </a:solidFill>
                <a:latin typeface="Palatino Linotype"/>
                <a:cs typeface="Palatino Linotype"/>
              </a:rPr>
              <a:t>of</a:t>
            </a:r>
            <a:r>
              <a:rPr dirty="0" sz="6150" spc="-16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45" b="0" i="1">
                <a:solidFill>
                  <a:srgbClr val="010202"/>
                </a:solidFill>
                <a:latin typeface="Palatino Linotype"/>
                <a:cs typeface="Palatino Linotype"/>
              </a:rPr>
              <a:t>Lent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102418" y="2011160"/>
            <a:ext cx="15902305" cy="7819390"/>
          </a:xfrm>
          <a:prstGeom prst="rect">
            <a:avLst/>
          </a:prstGeom>
        </p:spPr>
        <p:txBody>
          <a:bodyPr wrap="square" lIns="0" tIns="24257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91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7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65" b="0">
                <a:solidFill>
                  <a:srgbClr val="9E5999"/>
                </a:solidFill>
                <a:latin typeface="Acumin Pro Extra Light"/>
                <a:cs typeface="Acumin Pro Extra Light"/>
              </a:rPr>
              <a:t>John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60" b="0">
                <a:solidFill>
                  <a:srgbClr val="9E5999"/>
                </a:solidFill>
                <a:latin typeface="Acumin Pro Extra Light"/>
                <a:cs typeface="Acumin Pro Extra Light"/>
              </a:rPr>
              <a:t>3:14-</a:t>
            </a:r>
            <a:r>
              <a:rPr dirty="0" sz="4550" spc="75" b="0">
                <a:solidFill>
                  <a:srgbClr val="9E5999"/>
                </a:solidFill>
                <a:latin typeface="Acumin Pro Extra Light"/>
                <a:cs typeface="Acumin Pro Extra Light"/>
              </a:rPr>
              <a:t>21</a:t>
            </a:r>
            <a:endParaRPr sz="4550">
              <a:latin typeface="Acumin Pro Extra Light"/>
              <a:cs typeface="Acumin Pro Extra Light"/>
            </a:endParaRPr>
          </a:p>
          <a:p>
            <a:pPr algn="just" marL="12700">
              <a:lnSpc>
                <a:spcPct val="100000"/>
              </a:lnSpc>
              <a:spcBef>
                <a:spcPts val="1300"/>
              </a:spcBef>
            </a:pP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Nicodemus:</a:t>
            </a:r>
            <a:endParaRPr sz="3150">
              <a:latin typeface="Garamond"/>
              <a:cs typeface="Garamond"/>
            </a:endParaRPr>
          </a:p>
          <a:p>
            <a:pPr algn="just" marL="12700" marR="6350">
              <a:lnSpc>
                <a:spcPct val="101200"/>
              </a:lnSpc>
              <a:spcBef>
                <a:spcPts val="1935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‘The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must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lifted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Moses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lifted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serpent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desert,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everyone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who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believes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1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eternal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Yes,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31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loved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much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gave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Son,</a:t>
            </a:r>
            <a:r>
              <a:rPr dirty="0" sz="31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so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everyone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believes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lost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eternal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life.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sent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into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condemn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world,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through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might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saved.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who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believes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condemned;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whoever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refuses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believe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condemned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already,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because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he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refused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believe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name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Son.</a:t>
            </a:r>
            <a:r>
              <a:rPr dirty="0" sz="31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these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grounds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sentence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pronounced: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that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though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men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shown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prefer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endParaRPr sz="3150">
              <a:latin typeface="Garamond"/>
              <a:cs typeface="Garamond"/>
            </a:endParaRPr>
          </a:p>
          <a:p>
            <a:pPr algn="just" marL="12700" marR="5080">
              <a:lnSpc>
                <a:spcPct val="101200"/>
              </a:lnSpc>
              <a:spcBef>
                <a:spcPts val="1930"/>
              </a:spcBef>
            </a:pP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because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their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deeds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were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evil.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indeed,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everybody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does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wrong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hates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avoids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85">
                <a:solidFill>
                  <a:srgbClr val="010202"/>
                </a:solidFill>
                <a:latin typeface="Garamond"/>
                <a:cs typeface="Garamond"/>
              </a:rPr>
              <a:t>it,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for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fear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actions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should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exposed;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lives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truth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comes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light,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that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be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plainly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seen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 what he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does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done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God.’</a:t>
            </a:r>
            <a:endParaRPr sz="3150">
              <a:latin typeface="Garamond"/>
              <a:cs typeface="Garamond"/>
            </a:endParaRPr>
          </a:p>
          <a:p>
            <a:pPr algn="r" marR="76200">
              <a:lnSpc>
                <a:spcPts val="2390"/>
              </a:lnSpc>
              <a:spcBef>
                <a:spcPts val="2135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7620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91947" y="2187124"/>
            <a:ext cx="7797165" cy="7263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Dostoyevsky’s</a:t>
            </a:r>
            <a:r>
              <a:rPr dirty="0" sz="29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Crime</a:t>
            </a:r>
            <a:r>
              <a:rPr dirty="0" sz="29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Punishment,</a:t>
            </a:r>
            <a:r>
              <a:rPr dirty="0" sz="29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central </a:t>
            </a:r>
            <a:r>
              <a:rPr dirty="0" sz="2950" spc="20">
                <a:solidFill>
                  <a:srgbClr val="010202"/>
                </a:solidFill>
                <a:latin typeface="Garamond"/>
                <a:cs typeface="Garamond"/>
              </a:rPr>
              <a:t>characterRaskolnikovliterallygetsawaywithmurdering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an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elderly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woman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her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half–sister.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novel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 unfolds,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get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penetrating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glimpse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mind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3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sinner</a:t>
            </a:r>
            <a:r>
              <a:rPr dirty="0" sz="2950" spc="-4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4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Dostoyevsky</a:t>
            </a:r>
            <a:r>
              <a:rPr dirty="0" sz="2950" spc="-4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recounts</a:t>
            </a:r>
            <a:r>
              <a:rPr dirty="0" sz="2950" spc="-4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Raskolnikov’s</a:t>
            </a:r>
            <a:r>
              <a:rPr dirty="0" sz="2950" spc="-4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thoughts;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plays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scene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head,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connives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avoid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capture,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tries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5">
                <a:solidFill>
                  <a:srgbClr val="010202"/>
                </a:solidFill>
                <a:latin typeface="Garamond"/>
                <a:cs typeface="Garamond"/>
              </a:rPr>
              <a:t>justify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himself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abhorrent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actions.</a:t>
            </a:r>
            <a:endParaRPr sz="2950">
              <a:latin typeface="Garamond"/>
              <a:cs typeface="Garamond"/>
            </a:endParaRPr>
          </a:p>
          <a:p>
            <a:pPr algn="just" marL="12700" marR="9525">
              <a:lnSpc>
                <a:spcPct val="100600"/>
              </a:lnSpc>
            </a:pP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Perhaps</a:t>
            </a:r>
            <a:r>
              <a:rPr dirty="0" sz="2950" spc="5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5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reason</a:t>
            </a:r>
            <a:r>
              <a:rPr dirty="0" sz="2950" spc="5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5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novel</a:t>
            </a:r>
            <a:r>
              <a:rPr dirty="0" sz="2950" spc="5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2950" spc="5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received</a:t>
            </a:r>
            <a:r>
              <a:rPr dirty="0" sz="2950" spc="5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acclaim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throughout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years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honest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reader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sees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him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or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herself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character</a:t>
            </a:r>
            <a:r>
              <a:rPr dirty="0" sz="2950" spc="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Raskolnikov.</a:t>
            </a:r>
            <a:r>
              <a:rPr dirty="0" sz="2950" spc="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know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deep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down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sinned,</a:t>
            </a:r>
            <a:r>
              <a:rPr dirty="0" sz="2950" spc="2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thoughts,</a:t>
            </a:r>
            <a:r>
              <a:rPr dirty="0" sz="29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in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words,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done,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have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failed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do.</a:t>
            </a:r>
            <a:endParaRPr sz="2950">
              <a:latin typeface="Garamond"/>
              <a:cs typeface="Garamond"/>
            </a:endParaRPr>
          </a:p>
          <a:p>
            <a:pPr algn="just" marL="12700" marR="8890">
              <a:lnSpc>
                <a:spcPct val="100600"/>
              </a:lnSpc>
            </a:pP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came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draw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sin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2950" spc="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light.</a:t>
            </a:r>
            <a:r>
              <a:rPr dirty="0" sz="2950" spc="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truly</a:t>
            </a:r>
            <a:r>
              <a:rPr dirty="0" sz="2950" spc="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experienced</a:t>
            </a:r>
            <a:r>
              <a:rPr dirty="0" sz="2950" spc="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temptation.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209606" y="2187124"/>
            <a:ext cx="7793990" cy="681100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715">
              <a:lnSpc>
                <a:spcPct val="100600"/>
              </a:lnSpc>
              <a:spcBef>
                <a:spcPts val="95"/>
              </a:spcBef>
            </a:pP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deny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would</a:t>
            </a:r>
            <a:r>
              <a:rPr dirty="0" sz="2950" spc="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deny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humanity!</a:t>
            </a:r>
            <a:r>
              <a:rPr dirty="0" sz="29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2950" spc="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this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means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understands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5">
                <a:solidFill>
                  <a:srgbClr val="010202"/>
                </a:solidFill>
                <a:latin typeface="Garamond"/>
                <a:cs typeface="Garamond"/>
              </a:rPr>
              <a:t>me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the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temptations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wrestle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with.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knows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heart—He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created</a:t>
            </a:r>
            <a:r>
              <a:rPr dirty="0" sz="29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it!—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despite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 filth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sees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me, He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loves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me.</a:t>
            </a:r>
            <a:endParaRPr sz="2950">
              <a:latin typeface="Garamond"/>
              <a:cs typeface="Garamond"/>
            </a:endParaRPr>
          </a:p>
          <a:p>
            <a:pPr algn="just" marL="12700" marR="5080">
              <a:lnSpc>
                <a:spcPct val="100600"/>
              </a:lnSpc>
            </a:pP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Fear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being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caught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sin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can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cripple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us.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Christian,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however,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ought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fear!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week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hear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sent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save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world,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condemn 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it.</a:t>
            </a:r>
            <a:r>
              <a:rPr dirty="0" sz="2950" spc="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other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hand,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John</a:t>
            </a:r>
            <a:r>
              <a:rPr dirty="0" sz="2950" spc="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5:22–24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read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that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9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judgement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given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Son.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can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make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this?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key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hearing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believing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Word.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Jesus,</a:t>
            </a:r>
            <a:r>
              <a:rPr dirty="0" sz="29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just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Judge,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invites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hear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Word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believe</a:t>
            </a:r>
            <a:r>
              <a:rPr dirty="0" sz="2950" spc="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God.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belief</a:t>
            </a:r>
            <a:r>
              <a:rPr dirty="0" sz="2950" spc="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asks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for.</a:t>
            </a:r>
            <a:r>
              <a:rPr dirty="0" sz="29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May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2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Lent</a:t>
            </a:r>
            <a:r>
              <a:rPr dirty="0" sz="2950" spc="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time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where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can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each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live</a:t>
            </a:r>
            <a:r>
              <a:rPr dirty="0" sz="29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call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more</a:t>
            </a:r>
            <a:r>
              <a:rPr dirty="0" sz="29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fully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encourage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others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do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same.</a:t>
            </a:r>
            <a:r>
              <a:rPr dirty="0" sz="29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reward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doing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eternal!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Gospel</a:t>
            </a:r>
            <a:r>
              <a:rPr dirty="0" spc="-15"/>
              <a:t> </a:t>
            </a:r>
            <a:r>
              <a:rPr dirty="0" spc="105"/>
              <a:t>Reflection</a:t>
            </a:r>
            <a:r>
              <a:rPr dirty="0" spc="130"/>
              <a:t> </a:t>
            </a:r>
            <a:r>
              <a:rPr dirty="0" sz="3200" spc="85">
                <a:solidFill>
                  <a:srgbClr val="010202"/>
                </a:solidFill>
              </a:rPr>
              <a:t>by</a:t>
            </a:r>
            <a:r>
              <a:rPr dirty="0" sz="3200" spc="-10">
                <a:solidFill>
                  <a:srgbClr val="010202"/>
                </a:solidFill>
              </a:rPr>
              <a:t> </a:t>
            </a:r>
            <a:r>
              <a:rPr dirty="0" sz="3200" spc="60">
                <a:solidFill>
                  <a:srgbClr val="010202"/>
                </a:solidFill>
              </a:rPr>
              <a:t>Dr</a:t>
            </a:r>
            <a:r>
              <a:rPr dirty="0" sz="3200">
                <a:solidFill>
                  <a:srgbClr val="010202"/>
                </a:solidFill>
              </a:rPr>
              <a:t> </a:t>
            </a:r>
            <a:r>
              <a:rPr dirty="0" sz="3200" spc="80">
                <a:solidFill>
                  <a:srgbClr val="010202"/>
                </a:solidFill>
              </a:rPr>
              <a:t>Kevin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-10">
                <a:solidFill>
                  <a:srgbClr val="010202"/>
                </a:solidFill>
              </a:rPr>
              <a:t>Wagner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66445" marR="5080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Which</a:t>
            </a:r>
            <a:r>
              <a:rPr dirty="0" spc="-135"/>
              <a:t> </a:t>
            </a:r>
            <a:r>
              <a:rPr dirty="0" spc="-105"/>
              <a:t>word</a:t>
            </a:r>
            <a:r>
              <a:rPr dirty="0" spc="-130"/>
              <a:t>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110"/>
              <a:t>phrase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5"/>
              <a:t> </a:t>
            </a:r>
            <a:r>
              <a:rPr dirty="0" spc="-130"/>
              <a:t>Gospel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0"/>
              <a:t> </a:t>
            </a:r>
            <a:r>
              <a:rPr dirty="0" spc="-90"/>
              <a:t>reflection</a:t>
            </a:r>
            <a:r>
              <a:rPr dirty="0" spc="-130"/>
              <a:t> </a:t>
            </a:r>
            <a:r>
              <a:rPr dirty="0" spc="-125"/>
              <a:t>spoke</a:t>
            </a:r>
            <a:r>
              <a:rPr dirty="0" spc="-130"/>
              <a:t> </a:t>
            </a:r>
            <a:r>
              <a:rPr dirty="0" spc="-60"/>
              <a:t>to</a:t>
            </a:r>
            <a:r>
              <a:rPr dirty="0" spc="-135"/>
              <a:t> </a:t>
            </a:r>
            <a:r>
              <a:rPr dirty="0" spc="-20"/>
              <a:t>me,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55"/>
              <a:t>what</a:t>
            </a:r>
            <a:r>
              <a:rPr dirty="0" spc="-130"/>
              <a:t> </a:t>
            </a:r>
            <a:r>
              <a:rPr dirty="0" spc="-20"/>
              <a:t>might</a:t>
            </a:r>
            <a:r>
              <a:rPr dirty="0" spc="-130"/>
              <a:t> </a:t>
            </a:r>
            <a:r>
              <a:rPr dirty="0" spc="-114"/>
              <a:t>God</a:t>
            </a:r>
            <a:r>
              <a:rPr dirty="0" spc="-135"/>
              <a:t> </a:t>
            </a:r>
            <a:r>
              <a:rPr dirty="0" spc="-100"/>
              <a:t>be</a:t>
            </a:r>
            <a:r>
              <a:rPr dirty="0" spc="-130"/>
              <a:t> </a:t>
            </a:r>
            <a:r>
              <a:rPr dirty="0" spc="-10"/>
              <a:t>saying </a:t>
            </a:r>
            <a:r>
              <a:rPr dirty="0" spc="-55"/>
              <a:t>to</a:t>
            </a:r>
            <a:r>
              <a:rPr dirty="0" spc="-150"/>
              <a:t> </a:t>
            </a:r>
            <a:r>
              <a:rPr dirty="0" spc="-25"/>
              <a:t>me?</a:t>
            </a:r>
          </a:p>
          <a:p>
            <a:pPr>
              <a:lnSpc>
                <a:spcPct val="100000"/>
              </a:lnSpc>
              <a:spcBef>
                <a:spcPts val="240"/>
              </a:spcBef>
              <a:buClr>
                <a:srgbClr val="9E5999"/>
              </a:buClr>
              <a:buFont typeface="Gill Sans MT"/>
              <a:buAutoNum type="arabicPeriod"/>
            </a:pPr>
          </a:p>
          <a:p>
            <a:pPr marL="766445" indent="-753745">
              <a:lnSpc>
                <a:spcPct val="100000"/>
              </a:lnSpc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65"/>
              <a:t>In</a:t>
            </a:r>
            <a:r>
              <a:rPr dirty="0" spc="-135"/>
              <a:t> </a:t>
            </a:r>
            <a:r>
              <a:rPr dirty="0" spc="-60"/>
              <a:t>which</a:t>
            </a:r>
            <a:r>
              <a:rPr dirty="0" spc="-130"/>
              <a:t> </a:t>
            </a:r>
            <a:r>
              <a:rPr dirty="0" spc="-85"/>
              <a:t>moments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5"/>
              <a:t> </a:t>
            </a:r>
            <a:r>
              <a:rPr dirty="0"/>
              <a:t>my</a:t>
            </a:r>
            <a:r>
              <a:rPr dirty="0" spc="-130"/>
              <a:t> </a:t>
            </a:r>
            <a:r>
              <a:rPr dirty="0" spc="-60"/>
              <a:t>life</a:t>
            </a:r>
            <a:r>
              <a:rPr dirty="0" spc="-130"/>
              <a:t> </a:t>
            </a:r>
            <a:r>
              <a:rPr dirty="0" spc="-110"/>
              <a:t>has</a:t>
            </a:r>
            <a:r>
              <a:rPr dirty="0" spc="-130"/>
              <a:t> Jesus</a:t>
            </a:r>
            <a:r>
              <a:rPr dirty="0" spc="-135"/>
              <a:t> </a:t>
            </a:r>
            <a:r>
              <a:rPr dirty="0" spc="-60"/>
              <a:t>drawn</a:t>
            </a:r>
            <a:r>
              <a:rPr dirty="0" spc="-130"/>
              <a:t> </a:t>
            </a:r>
            <a:r>
              <a:rPr dirty="0" spc="-45"/>
              <a:t>me</a:t>
            </a:r>
            <a:r>
              <a:rPr dirty="0" spc="-130"/>
              <a:t> </a:t>
            </a:r>
            <a:r>
              <a:rPr dirty="0" spc="-40"/>
              <a:t>out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5"/>
              <a:t> </a:t>
            </a:r>
            <a:r>
              <a:rPr dirty="0" spc="-55"/>
              <a:t>the</a:t>
            </a:r>
            <a:r>
              <a:rPr dirty="0" spc="-130"/>
              <a:t> </a:t>
            </a:r>
            <a:r>
              <a:rPr dirty="0" spc="-105"/>
              <a:t>darkness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5"/>
              <a:t> </a:t>
            </a:r>
            <a:r>
              <a:rPr dirty="0" spc="-20"/>
              <a:t>sin,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20"/>
              <a:t>into</a:t>
            </a:r>
            <a:r>
              <a:rPr dirty="0" spc="-130"/>
              <a:t> </a:t>
            </a:r>
            <a:r>
              <a:rPr dirty="0" spc="-30"/>
              <a:t>His</a:t>
            </a:r>
            <a:r>
              <a:rPr dirty="0" spc="-135"/>
              <a:t> </a:t>
            </a:r>
            <a:r>
              <a:rPr dirty="0" spc="-10"/>
              <a:t>light?</a:t>
            </a:r>
          </a:p>
          <a:p>
            <a:pPr marL="766445" indent="-753745">
              <a:lnSpc>
                <a:spcPct val="100000"/>
              </a:lnSpc>
              <a:spcBef>
                <a:spcPts val="3710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Whom</a:t>
            </a:r>
            <a:r>
              <a:rPr dirty="0" spc="-135"/>
              <a:t> </a:t>
            </a:r>
            <a:r>
              <a:rPr dirty="0"/>
              <a:t>will</a:t>
            </a:r>
            <a:r>
              <a:rPr dirty="0" spc="-130"/>
              <a:t> </a:t>
            </a:r>
            <a:r>
              <a:rPr dirty="0"/>
              <a:t>I</a:t>
            </a:r>
            <a:r>
              <a:rPr dirty="0" spc="-130"/>
              <a:t> </a:t>
            </a:r>
            <a:r>
              <a:rPr dirty="0" spc="-100"/>
              <a:t>encourage</a:t>
            </a:r>
            <a:r>
              <a:rPr dirty="0" spc="-130"/>
              <a:t> </a:t>
            </a:r>
            <a:r>
              <a:rPr dirty="0" spc="-50"/>
              <a:t>this</a:t>
            </a:r>
            <a:r>
              <a:rPr dirty="0" spc="-130"/>
              <a:t> </a:t>
            </a:r>
            <a:r>
              <a:rPr dirty="0" spc="-110"/>
              <a:t>week</a:t>
            </a:r>
            <a:r>
              <a:rPr dirty="0" spc="-130"/>
              <a:t> </a:t>
            </a:r>
            <a:r>
              <a:rPr dirty="0" spc="-55"/>
              <a:t>to</a:t>
            </a:r>
            <a:r>
              <a:rPr dirty="0" spc="-130"/>
              <a:t> </a:t>
            </a:r>
            <a:r>
              <a:rPr dirty="0" spc="-45"/>
              <a:t>trust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105"/>
              <a:t>believe</a:t>
            </a:r>
            <a:r>
              <a:rPr dirty="0" spc="-130"/>
              <a:t> </a:t>
            </a:r>
            <a:r>
              <a:rPr dirty="0"/>
              <a:t>in</a:t>
            </a:r>
            <a:r>
              <a:rPr dirty="0" spc="-130"/>
              <a:t> </a:t>
            </a:r>
            <a:r>
              <a:rPr dirty="0" spc="-55"/>
              <a:t>the</a:t>
            </a:r>
            <a:r>
              <a:rPr dirty="0" spc="-130"/>
              <a:t> </a:t>
            </a:r>
            <a:r>
              <a:rPr dirty="0" spc="-140"/>
              <a:t>love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20"/>
              <a:t>God?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727149" y="9993243"/>
            <a:ext cx="8467725" cy="6330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5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Jesus</a:t>
            </a:r>
            <a:r>
              <a:rPr dirty="0" sz="2000" spc="7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Christ</a:t>
            </a:r>
            <a:r>
              <a:rPr dirty="0" sz="2000" spc="7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and</a:t>
            </a:r>
            <a:r>
              <a:rPr dirty="0" sz="2000" spc="12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Nicodemus</a:t>
            </a:r>
            <a:r>
              <a:rPr dirty="0" sz="2000" spc="7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Matthias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Stom,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circa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between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1640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1650.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5"/>
              </a:lnSpc>
            </a:pP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12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picryl.com</a:t>
            </a:r>
            <a:r>
              <a:rPr dirty="0" sz="2000" spc="12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/</a:t>
            </a:r>
            <a:r>
              <a:rPr dirty="0" sz="2000" spc="12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Public</a:t>
            </a:r>
            <a:r>
              <a:rPr dirty="0" sz="2000" spc="114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Domain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02418" y="2240857"/>
            <a:ext cx="15724505" cy="6296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7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65" b="0">
                <a:solidFill>
                  <a:srgbClr val="9E5999"/>
                </a:solidFill>
                <a:latin typeface="Acumin Pro Extra Light"/>
                <a:cs typeface="Acumin Pro Extra Light"/>
              </a:rPr>
              <a:t>John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4" b="0">
                <a:solidFill>
                  <a:srgbClr val="9E5999"/>
                </a:solidFill>
                <a:latin typeface="Acumin Pro Extra Light"/>
                <a:cs typeface="Acumin Pro Extra Light"/>
              </a:rPr>
              <a:t>12:20-</a:t>
            </a:r>
            <a:r>
              <a:rPr dirty="0" sz="4550" spc="-25" b="0">
                <a:solidFill>
                  <a:srgbClr val="9E5999"/>
                </a:solidFill>
                <a:latin typeface="Acumin Pro Extra Light"/>
                <a:cs typeface="Acumin Pro Extra Light"/>
              </a:rPr>
              <a:t>33</a:t>
            </a:r>
            <a:endParaRPr sz="4550">
              <a:latin typeface="Acumin Pro Extra Light"/>
              <a:cs typeface="Acumin Pro Extra Light"/>
            </a:endParaRPr>
          </a:p>
          <a:p>
            <a:pPr marL="12700" marR="69850">
              <a:lnSpc>
                <a:spcPct val="101200"/>
              </a:lnSpc>
              <a:spcBef>
                <a:spcPts val="3729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Among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those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worship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festival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were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some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Greeks.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These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approached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Philip,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 came from Bethsaida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Galilee, and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put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this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request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 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‘Sir,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 should like to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see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Jesus.’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Philip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tell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Andrew,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Andrew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Philip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together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tell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Jesus.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replied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them:</a:t>
            </a:r>
            <a:endParaRPr sz="3150">
              <a:latin typeface="Garamond"/>
              <a:cs typeface="Garamond"/>
            </a:endParaRPr>
          </a:p>
          <a:p>
            <a:pPr marL="12700" marR="5080">
              <a:lnSpc>
                <a:spcPct val="101200"/>
              </a:lnSpc>
              <a:spcBef>
                <a:spcPts val="1935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‘Now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hour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glorified.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tell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you,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most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solemnly,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unless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wheat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grain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falls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ground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dies,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remains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single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grain;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if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dies,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yields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rich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harvest.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Anyone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loves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loses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85">
                <a:solidFill>
                  <a:srgbClr val="010202"/>
                </a:solidFill>
                <a:latin typeface="Garamond"/>
                <a:cs typeface="Garamond"/>
              </a:rPr>
              <a:t>it;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anyone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hates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keep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eternal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life.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If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serves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me,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must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follow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me,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wherever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am,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servant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there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too.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If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anyone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serves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me,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Father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honour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Now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soul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troubled.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8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shall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say: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Father,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save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me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hour?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very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reason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hour.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Father,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glorify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your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name!’</a:t>
            </a:r>
            <a:endParaRPr sz="315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6249035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95" b="0" i="1">
                <a:solidFill>
                  <a:srgbClr val="010202"/>
                </a:solidFill>
                <a:latin typeface="Palatino Linotype"/>
                <a:cs typeface="Palatino Linotype"/>
              </a:rPr>
              <a:t>Fifth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r>
              <a:rPr dirty="0" sz="6150" spc="-16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b="0" i="1">
                <a:solidFill>
                  <a:srgbClr val="010202"/>
                </a:solidFill>
                <a:latin typeface="Palatino Linotype"/>
                <a:cs typeface="Palatino Linotype"/>
              </a:rPr>
              <a:t>of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60" b="0" i="1">
                <a:solidFill>
                  <a:srgbClr val="010202"/>
                </a:solidFill>
                <a:latin typeface="Palatino Linotype"/>
                <a:cs typeface="Palatino Linotype"/>
              </a:rPr>
              <a:t>Lent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565618" y="9212484"/>
            <a:ext cx="5354320" cy="631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0"/>
              </a:lnSpc>
              <a:spcBef>
                <a:spcPts val="90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02418" y="2240857"/>
            <a:ext cx="15878810" cy="4599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7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65" b="0">
                <a:solidFill>
                  <a:srgbClr val="9E5999"/>
                </a:solidFill>
                <a:latin typeface="Acumin Pro Extra Light"/>
                <a:cs typeface="Acumin Pro Extra Light"/>
              </a:rPr>
              <a:t>John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4" b="0">
                <a:solidFill>
                  <a:srgbClr val="9E5999"/>
                </a:solidFill>
                <a:latin typeface="Acumin Pro Extra Light"/>
                <a:cs typeface="Acumin Pro Extra Light"/>
              </a:rPr>
              <a:t>12:20-</a:t>
            </a:r>
            <a:r>
              <a:rPr dirty="0" sz="4550" spc="-25" b="0">
                <a:solidFill>
                  <a:srgbClr val="9E5999"/>
                </a:solidFill>
                <a:latin typeface="Acumin Pro Extra Light"/>
                <a:cs typeface="Acumin Pro Extra Light"/>
              </a:rPr>
              <a:t>33</a:t>
            </a:r>
            <a:endParaRPr sz="4550">
              <a:latin typeface="Acumin Pro Extra Light"/>
              <a:cs typeface="Acumin Pro Extra Light"/>
            </a:endParaRPr>
          </a:p>
          <a:p>
            <a:pPr marL="12700" marR="5080">
              <a:lnSpc>
                <a:spcPct val="101200"/>
              </a:lnSpc>
              <a:spcBef>
                <a:spcPts val="3729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voice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came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heaven,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‘I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glorified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85">
                <a:solidFill>
                  <a:srgbClr val="010202"/>
                </a:solidFill>
                <a:latin typeface="Garamond"/>
                <a:cs typeface="Garamond"/>
              </a:rPr>
              <a:t>it,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glorify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again.’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People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standing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by,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who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heard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this,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was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clap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thunder;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others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said,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‘It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was an angel speaking to 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him.’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answered,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‘It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sake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voice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came,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yours.</a:t>
            </a:r>
            <a:endParaRPr sz="3150">
              <a:latin typeface="Garamond"/>
              <a:cs typeface="Garamond"/>
            </a:endParaRPr>
          </a:p>
          <a:p>
            <a:pPr marL="12700" marR="370205">
              <a:lnSpc>
                <a:spcPct val="101200"/>
              </a:lnSpc>
              <a:spcBef>
                <a:spcPts val="1935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‘Now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sentence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being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passed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world;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now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prince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overthrown.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 And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am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lifted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earth,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shall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draw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men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myself.’</a:t>
            </a:r>
            <a:endParaRPr sz="315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By these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words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he indicated the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kind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of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death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would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die.</a:t>
            </a:r>
            <a:endParaRPr sz="315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6249035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95" b="0" i="1">
                <a:solidFill>
                  <a:srgbClr val="010202"/>
                </a:solidFill>
                <a:latin typeface="Palatino Linotype"/>
                <a:cs typeface="Palatino Linotype"/>
              </a:rPr>
              <a:t>Fifth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r>
              <a:rPr dirty="0" sz="6150" spc="-16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b="0" i="1">
                <a:solidFill>
                  <a:srgbClr val="010202"/>
                </a:solidFill>
                <a:latin typeface="Palatino Linotype"/>
                <a:cs typeface="Palatino Linotype"/>
              </a:rPr>
              <a:t>of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60" b="0" i="1">
                <a:solidFill>
                  <a:srgbClr val="010202"/>
                </a:solidFill>
                <a:latin typeface="Palatino Linotype"/>
                <a:cs typeface="Palatino Linotype"/>
              </a:rPr>
              <a:t>Lent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578675" y="9199428"/>
            <a:ext cx="5354320" cy="631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0"/>
              </a:lnSpc>
              <a:spcBef>
                <a:spcPts val="90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12065">
              <a:lnSpc>
                <a:spcPct val="100600"/>
              </a:lnSpc>
              <a:spcBef>
                <a:spcPts val="95"/>
              </a:spcBef>
            </a:pPr>
            <a:r>
              <a:rPr dirty="0"/>
              <a:t>In</a:t>
            </a:r>
            <a:r>
              <a:rPr dirty="0" spc="455"/>
              <a:t> </a:t>
            </a:r>
            <a:r>
              <a:rPr dirty="0"/>
              <a:t>both</a:t>
            </a:r>
            <a:r>
              <a:rPr dirty="0" spc="459"/>
              <a:t> </a:t>
            </a:r>
            <a:r>
              <a:rPr dirty="0"/>
              <a:t>obvious</a:t>
            </a:r>
            <a:r>
              <a:rPr dirty="0" spc="465"/>
              <a:t> </a:t>
            </a:r>
            <a:r>
              <a:rPr dirty="0"/>
              <a:t>and</a:t>
            </a:r>
            <a:r>
              <a:rPr dirty="0" spc="465"/>
              <a:t> </a:t>
            </a:r>
            <a:r>
              <a:rPr dirty="0"/>
              <a:t>in</a:t>
            </a:r>
            <a:r>
              <a:rPr dirty="0" spc="459"/>
              <a:t> </a:t>
            </a:r>
            <a:r>
              <a:rPr dirty="0"/>
              <a:t>more</a:t>
            </a:r>
            <a:r>
              <a:rPr dirty="0" spc="465"/>
              <a:t> </a:t>
            </a:r>
            <a:r>
              <a:rPr dirty="0"/>
              <a:t>subtle</a:t>
            </a:r>
            <a:r>
              <a:rPr dirty="0" spc="465"/>
              <a:t> </a:t>
            </a:r>
            <a:r>
              <a:rPr dirty="0"/>
              <a:t>ways,</a:t>
            </a:r>
            <a:r>
              <a:rPr dirty="0" spc="459"/>
              <a:t> </a:t>
            </a:r>
            <a:r>
              <a:rPr dirty="0"/>
              <a:t>our</a:t>
            </a:r>
            <a:r>
              <a:rPr dirty="0" spc="465"/>
              <a:t> </a:t>
            </a:r>
            <a:r>
              <a:rPr dirty="0" spc="-10"/>
              <a:t>current </a:t>
            </a:r>
            <a:r>
              <a:rPr dirty="0" spc="-70"/>
              <a:t>sociocultural</a:t>
            </a:r>
            <a:r>
              <a:rPr dirty="0" spc="-55"/>
              <a:t> </a:t>
            </a:r>
            <a:r>
              <a:rPr dirty="0" spc="-65"/>
              <a:t>environment</a:t>
            </a:r>
            <a:r>
              <a:rPr dirty="0" spc="-60"/>
              <a:t> </a:t>
            </a:r>
            <a:r>
              <a:rPr dirty="0" spc="-114"/>
              <a:t>prescribes</a:t>
            </a:r>
            <a:r>
              <a:rPr dirty="0" spc="-55"/>
              <a:t> ‘putting</a:t>
            </a:r>
            <a:r>
              <a:rPr dirty="0" spc="-60"/>
              <a:t> </a:t>
            </a:r>
            <a:r>
              <a:rPr dirty="0" spc="-100"/>
              <a:t>yourself</a:t>
            </a:r>
            <a:r>
              <a:rPr dirty="0" spc="-55"/>
              <a:t> </a:t>
            </a:r>
            <a:r>
              <a:rPr dirty="0" spc="-90"/>
              <a:t>first’</a:t>
            </a:r>
            <a:r>
              <a:rPr dirty="0" spc="-55"/>
              <a:t> </a:t>
            </a:r>
            <a:r>
              <a:rPr dirty="0" spc="-25"/>
              <a:t>as </a:t>
            </a:r>
            <a:r>
              <a:rPr dirty="0"/>
              <a:t>a</a:t>
            </a:r>
            <a:r>
              <a:rPr dirty="0" spc="-170"/>
              <a:t> </a:t>
            </a:r>
            <a:r>
              <a:rPr dirty="0" spc="-105"/>
              <a:t>supposed</a:t>
            </a:r>
            <a:r>
              <a:rPr dirty="0" spc="-70"/>
              <a:t> </a:t>
            </a:r>
            <a:r>
              <a:rPr dirty="0" spc="-45"/>
              <a:t>path</a:t>
            </a:r>
            <a:r>
              <a:rPr dirty="0" spc="-100"/>
              <a:t> </a:t>
            </a:r>
            <a:r>
              <a:rPr dirty="0" spc="-60"/>
              <a:t>to</a:t>
            </a:r>
            <a:r>
              <a:rPr dirty="0" spc="-105"/>
              <a:t> </a:t>
            </a:r>
            <a:r>
              <a:rPr dirty="0" spc="-70"/>
              <a:t>happiness</a:t>
            </a:r>
            <a:r>
              <a:rPr dirty="0" spc="-105"/>
              <a:t> </a:t>
            </a:r>
            <a:r>
              <a:rPr dirty="0" spc="-10"/>
              <a:t>and</a:t>
            </a:r>
            <a:r>
              <a:rPr dirty="0" spc="-100"/>
              <a:t> </a:t>
            </a:r>
            <a:r>
              <a:rPr dirty="0" spc="-20"/>
              <a:t>attaining</a:t>
            </a:r>
            <a:r>
              <a:rPr dirty="0" spc="-105"/>
              <a:t> </a:t>
            </a:r>
            <a:r>
              <a:rPr dirty="0" spc="-50"/>
              <a:t>the</a:t>
            </a:r>
            <a:r>
              <a:rPr dirty="0" spc="-105"/>
              <a:t> </a:t>
            </a:r>
            <a:r>
              <a:rPr dirty="0" spc="-95"/>
              <a:t>best</a:t>
            </a:r>
            <a:r>
              <a:rPr dirty="0" spc="-75"/>
              <a:t> </a:t>
            </a:r>
            <a:r>
              <a:rPr dirty="0" spc="-35"/>
              <a:t>life.</a:t>
            </a:r>
            <a:r>
              <a:rPr dirty="0" spc="-105"/>
              <a:t> </a:t>
            </a:r>
            <a:r>
              <a:rPr dirty="0" spc="-25"/>
              <a:t>Our </a:t>
            </a:r>
            <a:r>
              <a:rPr dirty="0" spc="-75"/>
              <a:t>Gospel </a:t>
            </a:r>
            <a:r>
              <a:rPr dirty="0" spc="-25"/>
              <a:t>reading</a:t>
            </a:r>
            <a:r>
              <a:rPr dirty="0" spc="-75"/>
              <a:t> </a:t>
            </a:r>
            <a:r>
              <a:rPr dirty="0" spc="-55"/>
              <a:t>challenges</a:t>
            </a:r>
            <a:r>
              <a:rPr dirty="0" spc="-75"/>
              <a:t> </a:t>
            </a:r>
            <a:r>
              <a:rPr dirty="0"/>
              <a:t>this</a:t>
            </a:r>
            <a:r>
              <a:rPr dirty="0" spc="-75"/>
              <a:t> </a:t>
            </a:r>
            <a:r>
              <a:rPr dirty="0" spc="-10"/>
              <a:t>notion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80"/>
              <a:t>presents</a:t>
            </a:r>
            <a:r>
              <a:rPr dirty="0" spc="-70"/>
              <a:t> </a:t>
            </a:r>
            <a:r>
              <a:rPr dirty="0"/>
              <a:t>a</a:t>
            </a:r>
            <a:r>
              <a:rPr dirty="0" spc="-75"/>
              <a:t> </a:t>
            </a:r>
            <a:r>
              <a:rPr dirty="0" spc="-10"/>
              <a:t>starkly </a:t>
            </a:r>
            <a:r>
              <a:rPr dirty="0" spc="-55"/>
              <a:t>different,</a:t>
            </a:r>
            <a:r>
              <a:rPr dirty="0" spc="-120"/>
              <a:t> </a:t>
            </a:r>
            <a:r>
              <a:rPr dirty="0" spc="-95"/>
              <a:t>less</a:t>
            </a:r>
            <a:r>
              <a:rPr dirty="0" spc="-75"/>
              <a:t> </a:t>
            </a:r>
            <a:r>
              <a:rPr dirty="0" spc="-55"/>
              <a:t>comforting</a:t>
            </a:r>
            <a:r>
              <a:rPr dirty="0" spc="-105"/>
              <a:t> </a:t>
            </a:r>
            <a:r>
              <a:rPr dirty="0" spc="-60"/>
              <a:t>approach</a:t>
            </a:r>
            <a:r>
              <a:rPr dirty="0" spc="-100"/>
              <a:t> </a:t>
            </a:r>
            <a:r>
              <a:rPr dirty="0"/>
              <a:t>–</a:t>
            </a:r>
            <a:r>
              <a:rPr dirty="0" spc="-100"/>
              <a:t> </a:t>
            </a:r>
            <a:r>
              <a:rPr dirty="0" spc="-30"/>
              <a:t>we</a:t>
            </a:r>
            <a:r>
              <a:rPr dirty="0" spc="-100"/>
              <a:t> </a:t>
            </a:r>
            <a:r>
              <a:rPr dirty="0" spc="-45"/>
              <a:t>are</a:t>
            </a:r>
            <a:r>
              <a:rPr dirty="0" spc="-100"/>
              <a:t> </a:t>
            </a:r>
            <a:r>
              <a:rPr dirty="0" spc="-20"/>
              <a:t>invited</a:t>
            </a:r>
            <a:r>
              <a:rPr dirty="0" spc="-100"/>
              <a:t> </a:t>
            </a:r>
            <a:r>
              <a:rPr dirty="0"/>
              <a:t>by</a:t>
            </a:r>
            <a:r>
              <a:rPr dirty="0" spc="-100"/>
              <a:t> </a:t>
            </a:r>
            <a:r>
              <a:rPr dirty="0" spc="-25"/>
              <a:t>Jesus </a:t>
            </a:r>
            <a:r>
              <a:rPr dirty="0" spc="-30"/>
              <a:t>to</a:t>
            </a:r>
            <a:r>
              <a:rPr dirty="0" spc="-100"/>
              <a:t> </a:t>
            </a:r>
            <a:r>
              <a:rPr dirty="0" spc="-55"/>
              <a:t>‘die</a:t>
            </a:r>
            <a:r>
              <a:rPr dirty="0" spc="-100"/>
              <a:t> </a:t>
            </a:r>
            <a:r>
              <a:rPr dirty="0" spc="-30"/>
              <a:t>to</a:t>
            </a:r>
            <a:r>
              <a:rPr dirty="0" spc="-100"/>
              <a:t> </a:t>
            </a:r>
            <a:r>
              <a:rPr dirty="0" spc="-105"/>
              <a:t>ourselves’</a:t>
            </a:r>
            <a:r>
              <a:rPr dirty="0" spc="-100"/>
              <a:t> </a:t>
            </a:r>
            <a:r>
              <a:rPr dirty="0"/>
              <a:t>in</a:t>
            </a:r>
            <a:r>
              <a:rPr dirty="0" spc="-95"/>
              <a:t> </a:t>
            </a:r>
            <a:r>
              <a:rPr dirty="0" spc="-85"/>
              <a:t>order</a:t>
            </a:r>
            <a:r>
              <a:rPr dirty="0" spc="-100"/>
              <a:t> </a:t>
            </a:r>
            <a:r>
              <a:rPr dirty="0" spc="-30"/>
              <a:t>to</a:t>
            </a:r>
            <a:r>
              <a:rPr dirty="0" spc="-100"/>
              <a:t> </a:t>
            </a:r>
            <a:r>
              <a:rPr dirty="0" spc="-65"/>
              <a:t>enter</a:t>
            </a:r>
            <a:r>
              <a:rPr dirty="0" spc="-100"/>
              <a:t> </a:t>
            </a:r>
            <a:r>
              <a:rPr dirty="0"/>
              <a:t>into</a:t>
            </a:r>
            <a:r>
              <a:rPr dirty="0" spc="-100"/>
              <a:t> </a:t>
            </a:r>
            <a:r>
              <a:rPr dirty="0" spc="-35"/>
              <a:t>the</a:t>
            </a:r>
            <a:r>
              <a:rPr dirty="0" spc="-95"/>
              <a:t> </a:t>
            </a:r>
            <a:r>
              <a:rPr dirty="0" spc="-80"/>
              <a:t>fullness</a:t>
            </a:r>
            <a:r>
              <a:rPr dirty="0" spc="-100"/>
              <a:t> </a:t>
            </a:r>
            <a:r>
              <a:rPr dirty="0" spc="-120"/>
              <a:t>of</a:t>
            </a:r>
            <a:r>
              <a:rPr dirty="0" spc="-100"/>
              <a:t> </a:t>
            </a:r>
            <a:r>
              <a:rPr dirty="0" spc="-10"/>
              <a:t>life.</a:t>
            </a:r>
          </a:p>
          <a:p>
            <a:pPr algn="just" marL="12700" marR="5080">
              <a:lnSpc>
                <a:spcPct val="100600"/>
              </a:lnSpc>
            </a:pPr>
            <a:r>
              <a:rPr dirty="0" spc="-60"/>
              <a:t>Lik</a:t>
            </a:r>
            <a:r>
              <a:rPr dirty="0"/>
              <a:t>e</a:t>
            </a:r>
            <a:r>
              <a:rPr dirty="0" spc="-229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229"/>
              <a:t> </a:t>
            </a:r>
            <a:r>
              <a:rPr dirty="0" spc="-75"/>
              <a:t>visitors</a:t>
            </a:r>
            <a:r>
              <a:rPr dirty="0" spc="-229"/>
              <a:t> </a:t>
            </a:r>
            <a:r>
              <a:rPr dirty="0" spc="-15"/>
              <a:t>at</a:t>
            </a:r>
            <a:r>
              <a:rPr dirty="0" spc="-229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229"/>
              <a:t> </a:t>
            </a:r>
            <a:r>
              <a:rPr dirty="0" spc="-135"/>
              <a:t>Passover</a:t>
            </a:r>
            <a:r>
              <a:rPr dirty="0" spc="-229"/>
              <a:t> </a:t>
            </a:r>
            <a:r>
              <a:rPr dirty="0" spc="-75"/>
              <a:t>Festival,</a:t>
            </a:r>
            <a:r>
              <a:rPr dirty="0" spc="-229"/>
              <a:t> </a:t>
            </a:r>
            <a:r>
              <a:rPr dirty="0" spc="-80"/>
              <a:t>we</a:t>
            </a:r>
            <a:r>
              <a:rPr dirty="0" spc="-229"/>
              <a:t> </a:t>
            </a:r>
            <a:r>
              <a:rPr dirty="0" spc="-40"/>
              <a:t>yearn</a:t>
            </a:r>
            <a:r>
              <a:rPr dirty="0" spc="-229"/>
              <a:t> </a:t>
            </a:r>
            <a:r>
              <a:rPr dirty="0" spc="-45"/>
              <a:t>to</a:t>
            </a:r>
            <a:r>
              <a:rPr dirty="0" spc="-229"/>
              <a:t> </a:t>
            </a:r>
            <a:r>
              <a:rPr dirty="0" spc="-120"/>
              <a:t>‘see</a:t>
            </a:r>
            <a:r>
              <a:rPr dirty="0" spc="-229"/>
              <a:t> </a:t>
            </a:r>
            <a:r>
              <a:rPr dirty="0" spc="-105"/>
              <a:t>Jesus’</a:t>
            </a:r>
            <a:r>
              <a:rPr dirty="0" spc="55"/>
              <a:t> </a:t>
            </a:r>
            <a:r>
              <a:rPr dirty="0" spc="-15"/>
              <a:t>and</a:t>
            </a:r>
            <a:r>
              <a:rPr dirty="0" spc="-240"/>
              <a:t> </a:t>
            </a:r>
            <a:r>
              <a:rPr dirty="0" spc="-80"/>
              <a:t>experience</a:t>
            </a:r>
            <a:r>
              <a:rPr dirty="0" spc="-240"/>
              <a:t> </a:t>
            </a:r>
            <a:r>
              <a:rPr dirty="0" spc="-30"/>
              <a:t>His</a:t>
            </a:r>
            <a:r>
              <a:rPr dirty="0" spc="-240"/>
              <a:t> </a:t>
            </a:r>
            <a:r>
              <a:rPr dirty="0" spc="-60"/>
              <a:t>grace</a:t>
            </a:r>
            <a:r>
              <a:rPr dirty="0"/>
              <a:t>,</a:t>
            </a:r>
            <a:r>
              <a:rPr dirty="0" spc="-240"/>
              <a:t> </a:t>
            </a:r>
            <a:r>
              <a:rPr dirty="0" spc="-75"/>
              <a:t>mercy,</a:t>
            </a:r>
            <a:r>
              <a:rPr dirty="0" spc="-240"/>
              <a:t> </a:t>
            </a:r>
            <a:r>
              <a:rPr dirty="0" spc="-15"/>
              <a:t>and</a:t>
            </a:r>
            <a:r>
              <a:rPr dirty="0" spc="-240"/>
              <a:t> </a:t>
            </a:r>
            <a:r>
              <a:rPr dirty="0" spc="-75"/>
              <a:t>love.</a:t>
            </a:r>
            <a:r>
              <a:rPr dirty="0" spc="265"/>
              <a:t> </a:t>
            </a:r>
            <a:r>
              <a:rPr dirty="0" spc="-50"/>
              <a:t>In</a:t>
            </a:r>
            <a:r>
              <a:rPr dirty="0" spc="-240"/>
              <a:t> </a:t>
            </a:r>
            <a:r>
              <a:rPr dirty="0" spc="-30"/>
              <a:t>His</a:t>
            </a:r>
            <a:r>
              <a:rPr dirty="0" spc="-240"/>
              <a:t> </a:t>
            </a:r>
            <a:r>
              <a:rPr dirty="0" spc="-100"/>
              <a:t>response</a:t>
            </a:r>
            <a:r>
              <a:rPr dirty="0" spc="-240"/>
              <a:t> </a:t>
            </a:r>
            <a:r>
              <a:rPr dirty="0" spc="-75"/>
              <a:t>to</a:t>
            </a:r>
            <a:r>
              <a:rPr dirty="0" spc="-70"/>
              <a:t> </a:t>
            </a:r>
            <a:r>
              <a:rPr dirty="0" spc="-25"/>
              <a:t>Phillip</a:t>
            </a:r>
            <a:r>
              <a:rPr dirty="0" spc="-285"/>
              <a:t> </a:t>
            </a:r>
            <a:r>
              <a:rPr dirty="0" spc="-15"/>
              <a:t>and</a:t>
            </a:r>
            <a:r>
              <a:rPr dirty="0" spc="-285"/>
              <a:t> </a:t>
            </a:r>
            <a:r>
              <a:rPr dirty="0" spc="-90"/>
              <a:t>Andrew,</a:t>
            </a:r>
            <a:r>
              <a:rPr dirty="0" spc="-285"/>
              <a:t> </a:t>
            </a:r>
            <a:r>
              <a:rPr dirty="0" spc="-105"/>
              <a:t>Jesus</a:t>
            </a:r>
            <a:r>
              <a:rPr dirty="0" spc="-285"/>
              <a:t> </a:t>
            </a:r>
            <a:r>
              <a:rPr dirty="0" spc="-65"/>
              <a:t>proclaims</a:t>
            </a:r>
            <a:r>
              <a:rPr dirty="0" spc="-285"/>
              <a:t> </a:t>
            </a:r>
            <a:r>
              <a:rPr dirty="0" spc="-114"/>
              <a:t>“unless</a:t>
            </a:r>
            <a:r>
              <a:rPr dirty="0" spc="-285"/>
              <a:t> </a:t>
            </a:r>
            <a:r>
              <a:rPr dirty="0"/>
              <a:t>a</a:t>
            </a:r>
            <a:r>
              <a:rPr dirty="0" spc="-285"/>
              <a:t> </a:t>
            </a:r>
            <a:r>
              <a:rPr dirty="0" spc="-60"/>
              <a:t>whea</a:t>
            </a:r>
            <a:r>
              <a:rPr dirty="0"/>
              <a:t>t</a:t>
            </a:r>
            <a:r>
              <a:rPr dirty="0" spc="-285"/>
              <a:t> </a:t>
            </a:r>
            <a:r>
              <a:rPr dirty="0" spc="-30"/>
              <a:t>grain</a:t>
            </a:r>
            <a:r>
              <a:rPr dirty="0" spc="-285"/>
              <a:t> </a:t>
            </a:r>
            <a:r>
              <a:rPr dirty="0" spc="-80"/>
              <a:t>falls</a:t>
            </a:r>
            <a:r>
              <a:rPr dirty="0" spc="-75"/>
              <a:t> </a:t>
            </a:r>
            <a:r>
              <a:rPr dirty="0" spc="-45"/>
              <a:t>on</a:t>
            </a:r>
            <a:r>
              <a:rPr dirty="0" spc="-235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235"/>
              <a:t> </a:t>
            </a:r>
            <a:r>
              <a:rPr dirty="0" spc="-45"/>
              <a:t>ground</a:t>
            </a:r>
            <a:r>
              <a:rPr dirty="0" spc="-235"/>
              <a:t> </a:t>
            </a:r>
            <a:r>
              <a:rPr dirty="0" spc="-15"/>
              <a:t>and</a:t>
            </a:r>
            <a:r>
              <a:rPr dirty="0" spc="-235"/>
              <a:t> </a:t>
            </a:r>
            <a:r>
              <a:rPr dirty="0" spc="-40"/>
              <a:t>dies,</a:t>
            </a:r>
            <a:r>
              <a:rPr dirty="0" spc="-235"/>
              <a:t> </a:t>
            </a:r>
            <a:r>
              <a:rPr dirty="0" spc="30"/>
              <a:t>it</a:t>
            </a:r>
            <a:r>
              <a:rPr dirty="0" spc="-235"/>
              <a:t> </a:t>
            </a:r>
            <a:r>
              <a:rPr dirty="0" spc="-85"/>
              <a:t>r</a:t>
            </a:r>
            <a:r>
              <a:rPr dirty="0" spc="-60"/>
              <a:t>emain</a:t>
            </a:r>
            <a:r>
              <a:rPr dirty="0"/>
              <a:t>s</a:t>
            </a:r>
            <a:r>
              <a:rPr dirty="0" spc="-235"/>
              <a:t> </a:t>
            </a:r>
            <a:r>
              <a:rPr dirty="0" spc="-25"/>
              <a:t>only</a:t>
            </a:r>
            <a:r>
              <a:rPr dirty="0" spc="-235"/>
              <a:t> </a:t>
            </a:r>
            <a:r>
              <a:rPr dirty="0"/>
              <a:t>a</a:t>
            </a:r>
            <a:r>
              <a:rPr dirty="0" spc="-235"/>
              <a:t> </a:t>
            </a:r>
            <a:r>
              <a:rPr dirty="0" spc="-60"/>
              <a:t>singl</a:t>
            </a:r>
            <a:r>
              <a:rPr dirty="0"/>
              <a:t>e</a:t>
            </a:r>
            <a:r>
              <a:rPr dirty="0" spc="-235"/>
              <a:t> </a:t>
            </a:r>
            <a:r>
              <a:rPr dirty="0" spc="-15"/>
              <a:t>grain;</a:t>
            </a:r>
            <a:r>
              <a:rPr dirty="0" spc="-235"/>
              <a:t> </a:t>
            </a:r>
            <a:r>
              <a:rPr dirty="0" spc="-20"/>
              <a:t>but</a:t>
            </a:r>
            <a:r>
              <a:rPr dirty="0" spc="-235"/>
              <a:t> </a:t>
            </a:r>
            <a:r>
              <a:rPr dirty="0" spc="-60"/>
              <a:t>i</a:t>
            </a:r>
            <a:r>
              <a:rPr dirty="0"/>
              <a:t>f</a:t>
            </a:r>
            <a:r>
              <a:rPr dirty="0" spc="-235"/>
              <a:t> </a:t>
            </a:r>
            <a:r>
              <a:rPr dirty="0"/>
              <a:t>it </a:t>
            </a:r>
            <a:r>
              <a:rPr dirty="0" spc="-40"/>
              <a:t>dies,</a:t>
            </a:r>
            <a:r>
              <a:rPr dirty="0" spc="-140"/>
              <a:t> </a:t>
            </a:r>
            <a:r>
              <a:rPr dirty="0" spc="30"/>
              <a:t>it</a:t>
            </a:r>
            <a:r>
              <a:rPr dirty="0" spc="-140"/>
              <a:t> </a:t>
            </a:r>
            <a:r>
              <a:rPr dirty="0" spc="-45"/>
              <a:t>yields</a:t>
            </a:r>
            <a:r>
              <a:rPr dirty="0" spc="-140"/>
              <a:t> </a:t>
            </a:r>
            <a:r>
              <a:rPr dirty="0"/>
              <a:t>a</a:t>
            </a:r>
            <a:r>
              <a:rPr dirty="0" spc="-140"/>
              <a:t> </a:t>
            </a:r>
            <a:r>
              <a:rPr dirty="0" spc="-35"/>
              <a:t>rich</a:t>
            </a:r>
            <a:r>
              <a:rPr dirty="0" spc="-140"/>
              <a:t> </a:t>
            </a:r>
            <a:r>
              <a:rPr dirty="0" spc="-95"/>
              <a:t>harvest”</a:t>
            </a:r>
            <a:r>
              <a:rPr dirty="0" spc="-140"/>
              <a:t> </a:t>
            </a:r>
            <a:r>
              <a:rPr dirty="0" spc="-25"/>
              <a:t>(John</a:t>
            </a:r>
            <a:r>
              <a:rPr dirty="0" spc="-140"/>
              <a:t> </a:t>
            </a:r>
            <a:r>
              <a:rPr dirty="0" spc="40"/>
              <a:t>12:24).</a:t>
            </a:r>
            <a:r>
              <a:rPr dirty="0" spc="465"/>
              <a:t> </a:t>
            </a:r>
            <a:r>
              <a:rPr dirty="0" spc="-50"/>
              <a:t>In</a:t>
            </a:r>
            <a:r>
              <a:rPr dirty="0" spc="-140"/>
              <a:t> </a:t>
            </a:r>
            <a:r>
              <a:rPr dirty="0" spc="-90"/>
              <a:t>foreshadowing</a:t>
            </a:r>
            <a:r>
              <a:rPr dirty="0" spc="-50"/>
              <a:t> </a:t>
            </a:r>
            <a:r>
              <a:rPr dirty="0" spc="-30"/>
              <a:t>His</a:t>
            </a:r>
            <a:r>
              <a:rPr dirty="0" spc="-350"/>
              <a:t> </a:t>
            </a:r>
            <a:r>
              <a:rPr dirty="0" spc="-60"/>
              <a:t>own</a:t>
            </a:r>
            <a:r>
              <a:rPr dirty="0" spc="-350"/>
              <a:t> </a:t>
            </a:r>
            <a:r>
              <a:rPr dirty="0" spc="-80"/>
              <a:t>sacrifice</a:t>
            </a:r>
            <a:r>
              <a:rPr dirty="0" spc="-350"/>
              <a:t> </a:t>
            </a:r>
            <a:r>
              <a:rPr dirty="0" spc="-35"/>
              <a:t>upon</a:t>
            </a:r>
            <a:r>
              <a:rPr dirty="0" spc="-350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350"/>
              <a:t> </a:t>
            </a:r>
            <a:r>
              <a:rPr dirty="0" spc="-60"/>
              <a:t>Cross,</a:t>
            </a:r>
            <a:r>
              <a:rPr dirty="0" spc="-350"/>
              <a:t> </a:t>
            </a:r>
            <a:r>
              <a:rPr dirty="0" spc="-105"/>
              <a:t>Jesus</a:t>
            </a:r>
            <a:r>
              <a:rPr dirty="0" spc="-350"/>
              <a:t> </a:t>
            </a:r>
            <a:r>
              <a:rPr dirty="0" spc="-80"/>
              <a:t>also</a:t>
            </a:r>
            <a:r>
              <a:rPr dirty="0" spc="-350"/>
              <a:t> </a:t>
            </a:r>
            <a:r>
              <a:rPr dirty="0" spc="-85"/>
              <a:t>teaches</a:t>
            </a:r>
            <a:r>
              <a:rPr dirty="0" spc="-350"/>
              <a:t> </a:t>
            </a:r>
            <a:r>
              <a:rPr dirty="0" spc="-15"/>
              <a:t>and</a:t>
            </a:r>
            <a:r>
              <a:rPr dirty="0" spc="-350"/>
              <a:t> </a:t>
            </a:r>
            <a:r>
              <a:rPr dirty="0" spc="-60"/>
              <a:t>invites th</a:t>
            </a:r>
            <a:r>
              <a:rPr dirty="0"/>
              <a:t>e</a:t>
            </a:r>
            <a:r>
              <a:rPr dirty="0" spc="-270"/>
              <a:t> </a:t>
            </a:r>
            <a:r>
              <a:rPr dirty="0" spc="-65"/>
              <a:t>disciples</a:t>
            </a:r>
            <a:r>
              <a:rPr dirty="0" spc="-270"/>
              <a:t> </a:t>
            </a:r>
            <a:r>
              <a:rPr dirty="0" spc="-45"/>
              <a:t>to</a:t>
            </a:r>
            <a:r>
              <a:rPr dirty="0" spc="-270"/>
              <a:t> </a:t>
            </a:r>
            <a:r>
              <a:rPr dirty="0" spc="-35"/>
              <a:t>empty</a:t>
            </a:r>
            <a:r>
              <a:rPr dirty="0" spc="-270"/>
              <a:t> </a:t>
            </a:r>
            <a:r>
              <a:rPr dirty="0" spc="-95"/>
              <a:t>themselves</a:t>
            </a:r>
            <a:r>
              <a:rPr dirty="0" spc="-270"/>
              <a:t> </a:t>
            </a:r>
            <a:r>
              <a:rPr dirty="0" spc="30"/>
              <a:t>in</a:t>
            </a:r>
            <a:r>
              <a:rPr dirty="0" spc="-270"/>
              <a:t> </a:t>
            </a:r>
            <a:r>
              <a:rPr dirty="0" spc="-75"/>
              <a:t>love,</a:t>
            </a:r>
            <a:r>
              <a:rPr dirty="0" spc="-270"/>
              <a:t> </a:t>
            </a:r>
            <a:r>
              <a:rPr dirty="0" spc="-15"/>
              <a:t>dying</a:t>
            </a:r>
            <a:r>
              <a:rPr dirty="0" spc="-270"/>
              <a:t> </a:t>
            </a:r>
            <a:r>
              <a:rPr dirty="0" spc="-45"/>
              <a:t>to</a:t>
            </a:r>
            <a:r>
              <a:rPr dirty="0" spc="-270"/>
              <a:t> </a:t>
            </a:r>
            <a:r>
              <a:rPr dirty="0" spc="-30"/>
              <a:t>sin</a:t>
            </a:r>
            <a:r>
              <a:rPr dirty="0" spc="-270"/>
              <a:t> </a:t>
            </a:r>
            <a:r>
              <a:rPr dirty="0" spc="30"/>
              <a:t>in</a:t>
            </a:r>
            <a:r>
              <a:rPr dirty="0" spc="-270"/>
              <a:t> </a:t>
            </a:r>
            <a:r>
              <a:rPr dirty="0" spc="-90"/>
              <a:t>order</a:t>
            </a:r>
            <a:r>
              <a:rPr dirty="0" spc="-70"/>
              <a:t> </a:t>
            </a:r>
            <a:r>
              <a:rPr dirty="0" spc="-45"/>
              <a:t>to</a:t>
            </a:r>
            <a:r>
              <a:rPr dirty="0" spc="105"/>
              <a:t> </a:t>
            </a:r>
            <a:r>
              <a:rPr dirty="0" spc="-60"/>
              <a:t>mak</a:t>
            </a:r>
            <a:r>
              <a:rPr dirty="0"/>
              <a:t>e</a:t>
            </a:r>
            <a:r>
              <a:rPr dirty="0" spc="105"/>
              <a:t> </a:t>
            </a:r>
            <a:r>
              <a:rPr dirty="0" spc="-75"/>
              <a:t>room</a:t>
            </a:r>
            <a:r>
              <a:rPr dirty="0" spc="105"/>
              <a:t> </a:t>
            </a:r>
            <a:r>
              <a:rPr dirty="0" spc="-95"/>
              <a:t>for</a:t>
            </a:r>
            <a:r>
              <a:rPr dirty="0" spc="105"/>
              <a:t> </a:t>
            </a:r>
            <a:r>
              <a:rPr dirty="0" spc="-135"/>
              <a:t>God’s</a:t>
            </a:r>
            <a:r>
              <a:rPr dirty="0" spc="105"/>
              <a:t> </a:t>
            </a:r>
            <a:r>
              <a:rPr dirty="0" spc="-75"/>
              <a:t>grace</a:t>
            </a:r>
            <a:r>
              <a:rPr dirty="0" spc="105"/>
              <a:t> </a:t>
            </a:r>
            <a:r>
              <a:rPr dirty="0" spc="-45"/>
              <a:t>to</a:t>
            </a:r>
            <a:r>
              <a:rPr dirty="0" spc="105"/>
              <a:t> </a:t>
            </a:r>
            <a:r>
              <a:rPr dirty="0" spc="-60"/>
              <a:t>work</a:t>
            </a:r>
            <a:r>
              <a:rPr dirty="0" spc="105"/>
              <a:t> </a:t>
            </a:r>
            <a:r>
              <a:rPr dirty="0" spc="30"/>
              <a:t>in</a:t>
            </a:r>
            <a:r>
              <a:rPr dirty="0" spc="105"/>
              <a:t> </a:t>
            </a:r>
            <a:r>
              <a:rPr dirty="0" spc="-55"/>
              <a:t>us</a:t>
            </a:r>
            <a:r>
              <a:rPr dirty="0" spc="105"/>
              <a:t> </a:t>
            </a:r>
            <a:r>
              <a:rPr dirty="0" spc="-15"/>
              <a:t>and</a:t>
            </a:r>
            <a:r>
              <a:rPr dirty="0" spc="105"/>
              <a:t> </a:t>
            </a:r>
            <a:r>
              <a:rPr dirty="0" spc="-60"/>
              <a:t>penetrate ou</a:t>
            </a:r>
            <a:r>
              <a:rPr dirty="0"/>
              <a:t>r</a:t>
            </a:r>
            <a:r>
              <a:rPr dirty="0" spc="265"/>
              <a:t> </a:t>
            </a:r>
            <a:r>
              <a:rPr dirty="0" spc="-55"/>
              <a:t>hearts,</a:t>
            </a:r>
            <a:r>
              <a:rPr dirty="0" spc="265"/>
              <a:t> </a:t>
            </a:r>
            <a:r>
              <a:rPr dirty="0" spc="-15"/>
              <a:t>and</a:t>
            </a:r>
            <a:r>
              <a:rPr dirty="0" spc="265"/>
              <a:t> </a:t>
            </a:r>
            <a:r>
              <a:rPr dirty="0" spc="-25"/>
              <a:t>by</a:t>
            </a:r>
            <a:r>
              <a:rPr dirty="0" spc="265"/>
              <a:t> </a:t>
            </a:r>
            <a:r>
              <a:rPr dirty="0" spc="-40"/>
              <a:t>this</a:t>
            </a:r>
            <a:r>
              <a:rPr dirty="0" spc="265"/>
              <a:t> </a:t>
            </a:r>
            <a:r>
              <a:rPr dirty="0" spc="-30"/>
              <a:t>way</a:t>
            </a:r>
            <a:r>
              <a:rPr dirty="0" spc="265"/>
              <a:t> </a:t>
            </a:r>
            <a:r>
              <a:rPr dirty="0" spc="-70"/>
              <a:t>transform</a:t>
            </a:r>
            <a:r>
              <a:rPr dirty="0" spc="265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265"/>
              <a:t> </a:t>
            </a:r>
            <a:r>
              <a:rPr dirty="0" spc="-40"/>
              <a:t>world.</a:t>
            </a:r>
            <a:r>
              <a:rPr dirty="0" spc="1280"/>
              <a:t> </a:t>
            </a:r>
            <a:r>
              <a:rPr dirty="0" spc="-65"/>
              <a:t>It</a:t>
            </a:r>
            <a:r>
              <a:rPr dirty="0" spc="265"/>
              <a:t> </a:t>
            </a:r>
            <a:r>
              <a:rPr dirty="0" spc="-50"/>
              <a:t>is</a:t>
            </a:r>
            <a:r>
              <a:rPr dirty="0" spc="265"/>
              <a:t> </a:t>
            </a:r>
            <a:r>
              <a:rPr dirty="0"/>
              <a:t>in</a:t>
            </a:r>
            <a:r>
              <a:rPr dirty="0" spc="-20"/>
              <a:t> </a:t>
            </a:r>
            <a:r>
              <a:rPr dirty="0" spc="-60"/>
              <a:t>embracin</a:t>
            </a:r>
            <a:r>
              <a:rPr dirty="0"/>
              <a:t>g</a:t>
            </a:r>
            <a:r>
              <a:rPr dirty="0" spc="229"/>
              <a:t> </a:t>
            </a:r>
            <a:r>
              <a:rPr dirty="0" spc="-40"/>
              <a:t>this</a:t>
            </a:r>
            <a:r>
              <a:rPr dirty="0" spc="229"/>
              <a:t> </a:t>
            </a:r>
            <a:r>
              <a:rPr dirty="0" spc="-85"/>
              <a:t>Paschal</a:t>
            </a:r>
            <a:r>
              <a:rPr dirty="0" spc="190"/>
              <a:t> </a:t>
            </a:r>
            <a:r>
              <a:rPr dirty="0" spc="-40"/>
              <a:t>Way</a:t>
            </a:r>
            <a:r>
              <a:rPr dirty="0" spc="229"/>
              <a:t> </a:t>
            </a:r>
            <a:r>
              <a:rPr dirty="0" spc="-15"/>
              <a:t>that</a:t>
            </a:r>
            <a:r>
              <a:rPr dirty="0" spc="229"/>
              <a:t> </a:t>
            </a:r>
            <a:r>
              <a:rPr dirty="0" spc="-80"/>
              <a:t>we</a:t>
            </a:r>
            <a:r>
              <a:rPr dirty="0" spc="229"/>
              <a:t> </a:t>
            </a:r>
            <a:r>
              <a:rPr dirty="0" spc="-60"/>
              <a:t>ca</a:t>
            </a:r>
            <a:r>
              <a:rPr dirty="0"/>
              <a:t>n</a:t>
            </a:r>
            <a:r>
              <a:rPr dirty="0" spc="229"/>
              <a:t> </a:t>
            </a:r>
            <a:r>
              <a:rPr dirty="0" spc="-35"/>
              <a:t>truly,</a:t>
            </a:r>
            <a:r>
              <a:rPr dirty="0" spc="229"/>
              <a:t> </a:t>
            </a:r>
            <a:r>
              <a:rPr dirty="0" spc="-65"/>
              <a:t>completely,</a:t>
            </a:r>
            <a:r>
              <a:rPr dirty="0" spc="100"/>
              <a:t> </a:t>
            </a:r>
            <a:r>
              <a:rPr dirty="0" spc="-15"/>
              <a:t>and</a:t>
            </a:r>
            <a:r>
              <a:rPr dirty="0" spc="-110"/>
              <a:t> </a:t>
            </a:r>
            <a:r>
              <a:rPr dirty="0" spc="-15"/>
              <a:t>intimately</a:t>
            </a:r>
            <a:r>
              <a:rPr dirty="0" spc="-110"/>
              <a:t> </a:t>
            </a:r>
            <a:r>
              <a:rPr dirty="0" spc="-114"/>
              <a:t>‘see’</a:t>
            </a:r>
            <a:r>
              <a:rPr dirty="0" spc="-110"/>
              <a:t> </a:t>
            </a:r>
            <a:r>
              <a:rPr dirty="0" spc="-95"/>
              <a:t>Jesus.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209757" y="2194165"/>
            <a:ext cx="7790815" cy="5928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dying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makes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space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new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lif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arise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r>
              <a:rPr dirty="0" sz="2750" spc="6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Immersed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renewed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overflowing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love,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return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ou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750" spc="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true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identities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children,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experience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abundanc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lif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radical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surrender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makes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possible.</a:t>
            </a:r>
            <a:r>
              <a:rPr dirty="0" sz="2750" spc="5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see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new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eyes,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new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heart.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Lik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7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Blessed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Mother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g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ea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saints,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empty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ourselves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filled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grace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,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becomin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g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children 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light—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Christ’s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light—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the worl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d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(John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12:36).</a:t>
            </a:r>
            <a:endParaRPr sz="2750">
              <a:latin typeface="Garamond"/>
              <a:cs typeface="Garamond"/>
            </a:endParaRPr>
          </a:p>
          <a:p>
            <a:pPr algn="just" marL="12700" marR="8890">
              <a:lnSpc>
                <a:spcPct val="100600"/>
              </a:lnSpc>
            </a:pP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promise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4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new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proven</a:t>
            </a:r>
            <a:r>
              <a:rPr dirty="0" sz="2750" spc="4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Jesus’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death</a:t>
            </a:r>
            <a:r>
              <a:rPr dirty="0" sz="2750" spc="40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resurrection.</a:t>
            </a:r>
            <a:r>
              <a:rPr dirty="0" sz="27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7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single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grain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become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Bread </a:t>
            </a:r>
            <a:r>
              <a:rPr dirty="0" sz="2750" spc="-17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Life.</a:t>
            </a:r>
            <a:r>
              <a:rPr dirty="0" sz="2750" spc="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7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relive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Sacrifice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7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Cross,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finding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of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</a:t>
            </a:r>
            <a:r>
              <a:rPr dirty="0" sz="27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empty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tomb,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dawn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8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new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day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Holy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Week,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assured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faith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demands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self-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giving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path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its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fullness,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everlasting.</a:t>
            </a:r>
            <a:endParaRPr sz="275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Gospel</a:t>
            </a:r>
            <a:r>
              <a:rPr dirty="0" spc="50"/>
              <a:t> </a:t>
            </a:r>
            <a:r>
              <a:rPr dirty="0" spc="105"/>
              <a:t>Reflection</a:t>
            </a:r>
            <a:r>
              <a:rPr dirty="0" spc="200"/>
              <a:t> </a:t>
            </a:r>
            <a:r>
              <a:rPr dirty="0" sz="3200" spc="85">
                <a:solidFill>
                  <a:srgbClr val="010202"/>
                </a:solidFill>
              </a:rPr>
              <a:t>by</a:t>
            </a:r>
            <a:r>
              <a:rPr dirty="0" sz="3200" spc="40">
                <a:solidFill>
                  <a:srgbClr val="010202"/>
                </a:solidFill>
              </a:rPr>
              <a:t> </a:t>
            </a:r>
            <a:r>
              <a:rPr dirty="0" sz="3200">
                <a:solidFill>
                  <a:srgbClr val="010202"/>
                </a:solidFill>
              </a:rPr>
              <a:t>Hazel</a:t>
            </a:r>
            <a:r>
              <a:rPr dirty="0" sz="3200" spc="40">
                <a:solidFill>
                  <a:srgbClr val="010202"/>
                </a:solidFill>
              </a:rPr>
              <a:t> </a:t>
            </a:r>
            <a:r>
              <a:rPr dirty="0" sz="3200" spc="50">
                <a:solidFill>
                  <a:srgbClr val="010202"/>
                </a:solidFill>
              </a:rPr>
              <a:t>Lim</a:t>
            </a:r>
            <a:endParaRPr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104775">
              <a:lnSpc>
                <a:spcPct val="100600"/>
              </a:lnSpc>
              <a:spcBef>
                <a:spcPts val="95"/>
              </a:spcBef>
            </a:pPr>
            <a:r>
              <a:rPr dirty="0" sz="2950"/>
              <a:t>In</a:t>
            </a:r>
            <a:r>
              <a:rPr dirty="0" sz="2950" spc="5"/>
              <a:t> </a:t>
            </a:r>
            <a:r>
              <a:rPr dirty="0" sz="2950"/>
              <a:t>this</a:t>
            </a:r>
            <a:r>
              <a:rPr dirty="0" sz="2950" spc="20"/>
              <a:t> </a:t>
            </a:r>
            <a:r>
              <a:rPr dirty="0" sz="2950" spc="-35"/>
              <a:t>Gospel</a:t>
            </a:r>
            <a:r>
              <a:rPr dirty="0" sz="2950" spc="15"/>
              <a:t> </a:t>
            </a:r>
            <a:r>
              <a:rPr dirty="0" sz="2950" spc="-45"/>
              <a:t>passage,</a:t>
            </a:r>
            <a:r>
              <a:rPr dirty="0" sz="2950" spc="15"/>
              <a:t> </a:t>
            </a:r>
            <a:r>
              <a:rPr dirty="0" sz="2950"/>
              <a:t>we</a:t>
            </a:r>
            <a:r>
              <a:rPr dirty="0" sz="2950" spc="20"/>
              <a:t> </a:t>
            </a:r>
            <a:r>
              <a:rPr dirty="0" sz="2950"/>
              <a:t>are</a:t>
            </a:r>
            <a:r>
              <a:rPr dirty="0" sz="2950" spc="15"/>
              <a:t> </a:t>
            </a:r>
            <a:r>
              <a:rPr dirty="0" sz="2950"/>
              <a:t>led</a:t>
            </a:r>
            <a:r>
              <a:rPr dirty="0" sz="2950" spc="15"/>
              <a:t> </a:t>
            </a:r>
            <a:r>
              <a:rPr dirty="0" sz="2950"/>
              <a:t>quickly</a:t>
            </a:r>
            <a:r>
              <a:rPr dirty="0" sz="2950" spc="20"/>
              <a:t> </a:t>
            </a:r>
            <a:r>
              <a:rPr dirty="0" sz="2950"/>
              <a:t>from</a:t>
            </a:r>
            <a:r>
              <a:rPr dirty="0" sz="2950" spc="15"/>
              <a:t> </a:t>
            </a:r>
            <a:r>
              <a:rPr dirty="0" sz="2950" spc="-60"/>
              <a:t>Jesus’ </a:t>
            </a:r>
            <a:r>
              <a:rPr dirty="0" sz="2950" spc="-55"/>
              <a:t>time</a:t>
            </a:r>
            <a:r>
              <a:rPr dirty="0" sz="2950" spc="-130"/>
              <a:t> </a:t>
            </a:r>
            <a:r>
              <a:rPr dirty="0" sz="2950" spc="-10"/>
              <a:t>in</a:t>
            </a:r>
            <a:r>
              <a:rPr dirty="0" sz="2950" spc="-95"/>
              <a:t> </a:t>
            </a:r>
            <a:r>
              <a:rPr dirty="0" sz="2950" spc="-105"/>
              <a:t>the</a:t>
            </a:r>
            <a:r>
              <a:rPr dirty="0" sz="2950" spc="-75"/>
              <a:t> </a:t>
            </a:r>
            <a:r>
              <a:rPr dirty="0" sz="2950" spc="-90"/>
              <a:t>wilderness</a:t>
            </a:r>
            <a:r>
              <a:rPr dirty="0" sz="2950" spc="-80"/>
              <a:t> </a:t>
            </a:r>
            <a:r>
              <a:rPr dirty="0" sz="2950" spc="-165"/>
              <a:t>to</a:t>
            </a:r>
            <a:r>
              <a:rPr dirty="0" sz="2950" spc="-20"/>
              <a:t> </a:t>
            </a:r>
            <a:r>
              <a:rPr dirty="0" sz="2950" spc="-85"/>
              <a:t>His</a:t>
            </a:r>
            <a:r>
              <a:rPr dirty="0" sz="2950" spc="-80"/>
              <a:t> </a:t>
            </a:r>
            <a:r>
              <a:rPr dirty="0" sz="2950" spc="-90"/>
              <a:t>appearance</a:t>
            </a:r>
            <a:r>
              <a:rPr dirty="0" sz="2950" spc="-85"/>
              <a:t> </a:t>
            </a:r>
            <a:r>
              <a:rPr dirty="0" sz="2950" spc="-10"/>
              <a:t>in</a:t>
            </a:r>
            <a:r>
              <a:rPr dirty="0" sz="2950" spc="-80"/>
              <a:t> </a:t>
            </a:r>
            <a:r>
              <a:rPr dirty="0" sz="2950" spc="-85"/>
              <a:t>Galilee</a:t>
            </a:r>
            <a:r>
              <a:rPr dirty="0" sz="2950" spc="-80"/>
              <a:t> </a:t>
            </a:r>
            <a:r>
              <a:rPr dirty="0" sz="2950" spc="-20"/>
              <a:t>where </a:t>
            </a:r>
            <a:r>
              <a:rPr dirty="0" sz="2950"/>
              <a:t>He</a:t>
            </a:r>
            <a:r>
              <a:rPr dirty="0" sz="2950" spc="-10"/>
              <a:t> </a:t>
            </a:r>
            <a:r>
              <a:rPr dirty="0" sz="2950" spc="-35"/>
              <a:t>announces</a:t>
            </a:r>
            <a:r>
              <a:rPr dirty="0" sz="2950" spc="-10"/>
              <a:t> </a:t>
            </a:r>
            <a:r>
              <a:rPr dirty="0" sz="2950"/>
              <a:t>His</a:t>
            </a:r>
            <a:r>
              <a:rPr dirty="0" sz="2950" spc="-5"/>
              <a:t> </a:t>
            </a:r>
            <a:r>
              <a:rPr dirty="0" sz="2950"/>
              <a:t>Good</a:t>
            </a:r>
            <a:r>
              <a:rPr dirty="0" sz="2950" spc="-10"/>
              <a:t> </a:t>
            </a:r>
            <a:r>
              <a:rPr dirty="0" sz="2950" spc="-20"/>
              <a:t>News</a:t>
            </a:r>
            <a:r>
              <a:rPr dirty="0" sz="2950" spc="-10"/>
              <a:t> </a:t>
            </a:r>
            <a:r>
              <a:rPr dirty="0" sz="2950"/>
              <a:t>to</a:t>
            </a:r>
            <a:r>
              <a:rPr dirty="0" sz="2950" spc="-5"/>
              <a:t> </a:t>
            </a:r>
            <a:r>
              <a:rPr dirty="0" sz="2950"/>
              <a:t>the</a:t>
            </a:r>
            <a:r>
              <a:rPr dirty="0" sz="2950" spc="-10"/>
              <a:t> </a:t>
            </a:r>
            <a:r>
              <a:rPr dirty="0" sz="2950"/>
              <a:t>world.</a:t>
            </a:r>
            <a:r>
              <a:rPr dirty="0" sz="2950" spc="-10"/>
              <a:t> </a:t>
            </a:r>
            <a:r>
              <a:rPr dirty="0" sz="2950"/>
              <a:t>It</a:t>
            </a:r>
            <a:r>
              <a:rPr dirty="0" sz="2950" spc="-5"/>
              <a:t> </a:t>
            </a:r>
            <a:r>
              <a:rPr dirty="0" sz="2950" spc="-10"/>
              <a:t>might </a:t>
            </a:r>
            <a:r>
              <a:rPr dirty="0" sz="2950" spc="-80"/>
              <a:t>therefore</a:t>
            </a:r>
            <a:r>
              <a:rPr dirty="0" sz="2950" spc="-105"/>
              <a:t> </a:t>
            </a:r>
            <a:r>
              <a:rPr dirty="0" sz="2950"/>
              <a:t>be</a:t>
            </a:r>
            <a:r>
              <a:rPr dirty="0" sz="2950" spc="-150"/>
              <a:t> </a:t>
            </a:r>
            <a:r>
              <a:rPr dirty="0" sz="2950" spc="-30"/>
              <a:t>easy</a:t>
            </a:r>
            <a:r>
              <a:rPr dirty="0" sz="2950" spc="-105"/>
              <a:t> </a:t>
            </a:r>
            <a:r>
              <a:rPr dirty="0" sz="2950" spc="-50"/>
              <a:t>for</a:t>
            </a:r>
            <a:r>
              <a:rPr dirty="0" sz="2950" spc="-110"/>
              <a:t> </a:t>
            </a:r>
            <a:r>
              <a:rPr dirty="0" sz="2950"/>
              <a:t>us</a:t>
            </a:r>
            <a:r>
              <a:rPr dirty="0" sz="2950" spc="-110"/>
              <a:t> </a:t>
            </a:r>
            <a:r>
              <a:rPr dirty="0" sz="2950"/>
              <a:t>to</a:t>
            </a:r>
            <a:r>
              <a:rPr dirty="0" sz="2950" spc="-105"/>
              <a:t> </a:t>
            </a:r>
            <a:r>
              <a:rPr dirty="0" sz="2950" spc="-85"/>
              <a:t>gloss</a:t>
            </a:r>
            <a:r>
              <a:rPr dirty="0" sz="2950" spc="-100"/>
              <a:t> over</a:t>
            </a:r>
            <a:r>
              <a:rPr dirty="0" sz="2950" spc="-85"/>
              <a:t> </a:t>
            </a:r>
            <a:r>
              <a:rPr dirty="0" sz="2950"/>
              <a:t>His</a:t>
            </a:r>
            <a:r>
              <a:rPr dirty="0" sz="2950" spc="-110"/>
              <a:t> </a:t>
            </a:r>
            <a:r>
              <a:rPr dirty="0" sz="2950"/>
              <a:t>being</a:t>
            </a:r>
            <a:r>
              <a:rPr dirty="0" sz="2950" spc="-105"/>
              <a:t> </a:t>
            </a:r>
            <a:r>
              <a:rPr dirty="0" sz="2950" spc="-10"/>
              <a:t>tempted </a:t>
            </a:r>
            <a:r>
              <a:rPr dirty="0" sz="2950"/>
              <a:t>by</a:t>
            </a:r>
            <a:r>
              <a:rPr dirty="0" sz="2950" spc="-20"/>
              <a:t> </a:t>
            </a:r>
            <a:r>
              <a:rPr dirty="0" sz="2950"/>
              <a:t>Satan,</a:t>
            </a:r>
            <a:r>
              <a:rPr dirty="0" sz="2950" spc="-15"/>
              <a:t> </a:t>
            </a:r>
            <a:r>
              <a:rPr dirty="0" sz="2950"/>
              <a:t>and</a:t>
            </a:r>
            <a:r>
              <a:rPr dirty="0" sz="2950" spc="-20"/>
              <a:t> </a:t>
            </a:r>
            <a:r>
              <a:rPr dirty="0" sz="2950" spc="-45"/>
              <a:t>assume</a:t>
            </a:r>
            <a:r>
              <a:rPr dirty="0" sz="2950" spc="-15"/>
              <a:t> </a:t>
            </a:r>
            <a:r>
              <a:rPr dirty="0" sz="2950"/>
              <a:t>that</a:t>
            </a:r>
            <a:r>
              <a:rPr dirty="0" sz="2950" spc="-20"/>
              <a:t> </a:t>
            </a:r>
            <a:r>
              <a:rPr dirty="0" sz="2950"/>
              <a:t>it</a:t>
            </a:r>
            <a:r>
              <a:rPr dirty="0" sz="2950" spc="-15"/>
              <a:t> </a:t>
            </a:r>
            <a:r>
              <a:rPr dirty="0" sz="2950" spc="-45"/>
              <a:t>didn’t</a:t>
            </a:r>
            <a:r>
              <a:rPr dirty="0" sz="2950" spc="-15"/>
              <a:t> </a:t>
            </a:r>
            <a:r>
              <a:rPr dirty="0" sz="2950" spc="-45"/>
              <a:t>cause</a:t>
            </a:r>
            <a:r>
              <a:rPr dirty="0" sz="2950" spc="-20"/>
              <a:t> </a:t>
            </a:r>
            <a:r>
              <a:rPr dirty="0" sz="2950"/>
              <a:t>Him</a:t>
            </a:r>
            <a:r>
              <a:rPr dirty="0" sz="2950" spc="-15"/>
              <a:t> </a:t>
            </a:r>
            <a:r>
              <a:rPr dirty="0" sz="2950"/>
              <a:t>to</a:t>
            </a:r>
            <a:r>
              <a:rPr dirty="0" sz="2950" spc="-20"/>
              <a:t> </a:t>
            </a:r>
            <a:r>
              <a:rPr dirty="0" sz="2950" spc="-60"/>
              <a:t>suffer </a:t>
            </a:r>
            <a:r>
              <a:rPr dirty="0" sz="2950" spc="-55"/>
              <a:t>since,</a:t>
            </a:r>
            <a:r>
              <a:rPr dirty="0" sz="2950" spc="-125"/>
              <a:t> </a:t>
            </a:r>
            <a:r>
              <a:rPr dirty="0" sz="2950" spc="-100"/>
              <a:t>as</a:t>
            </a:r>
            <a:r>
              <a:rPr dirty="0" sz="2950" spc="-114"/>
              <a:t> </a:t>
            </a:r>
            <a:r>
              <a:rPr dirty="0" sz="2950" spc="-60"/>
              <a:t>God,</a:t>
            </a:r>
            <a:r>
              <a:rPr dirty="0" sz="2950" spc="-120"/>
              <a:t> </a:t>
            </a:r>
            <a:r>
              <a:rPr dirty="0" sz="2950"/>
              <a:t>He</a:t>
            </a:r>
            <a:r>
              <a:rPr dirty="0" sz="2950" spc="-120"/>
              <a:t> </a:t>
            </a:r>
            <a:r>
              <a:rPr dirty="0" sz="2950"/>
              <a:t>did</a:t>
            </a:r>
            <a:r>
              <a:rPr dirty="0" sz="2950" spc="-120"/>
              <a:t> </a:t>
            </a:r>
            <a:r>
              <a:rPr dirty="0" sz="2950" spc="-10"/>
              <a:t>not</a:t>
            </a:r>
            <a:r>
              <a:rPr dirty="0" sz="2950" spc="-120"/>
              <a:t> </a:t>
            </a:r>
            <a:r>
              <a:rPr dirty="0" sz="2950" spc="-20"/>
              <a:t>sin.</a:t>
            </a:r>
            <a:endParaRPr sz="2950"/>
          </a:p>
          <a:p>
            <a:pPr algn="just" marL="12700" marR="11430" indent="104775">
              <a:lnSpc>
                <a:spcPct val="100600"/>
              </a:lnSpc>
            </a:pPr>
            <a:r>
              <a:rPr dirty="0" sz="2950"/>
              <a:t>But if</a:t>
            </a:r>
            <a:r>
              <a:rPr dirty="0" sz="2950" spc="15"/>
              <a:t> </a:t>
            </a:r>
            <a:r>
              <a:rPr dirty="0" sz="2950"/>
              <a:t>we</a:t>
            </a:r>
            <a:r>
              <a:rPr dirty="0" sz="2950" spc="10"/>
              <a:t> </a:t>
            </a:r>
            <a:r>
              <a:rPr dirty="0" sz="2950"/>
              <a:t>do</a:t>
            </a:r>
            <a:r>
              <a:rPr dirty="0" sz="2950" spc="10"/>
              <a:t> </a:t>
            </a:r>
            <a:r>
              <a:rPr dirty="0" sz="2950"/>
              <a:t>that,</a:t>
            </a:r>
            <a:r>
              <a:rPr dirty="0" sz="2950" spc="15"/>
              <a:t> </a:t>
            </a:r>
            <a:r>
              <a:rPr dirty="0" sz="2950"/>
              <a:t>we</a:t>
            </a:r>
            <a:r>
              <a:rPr dirty="0" sz="2950" spc="10"/>
              <a:t> </a:t>
            </a:r>
            <a:r>
              <a:rPr dirty="0" sz="2950"/>
              <a:t>miss</a:t>
            </a:r>
            <a:r>
              <a:rPr dirty="0" sz="2950" spc="10"/>
              <a:t> </a:t>
            </a:r>
            <a:r>
              <a:rPr dirty="0" sz="2950"/>
              <a:t>the</a:t>
            </a:r>
            <a:r>
              <a:rPr dirty="0" sz="2950" spc="10"/>
              <a:t> </a:t>
            </a:r>
            <a:r>
              <a:rPr dirty="0" sz="2950"/>
              <a:t>full</a:t>
            </a:r>
            <a:r>
              <a:rPr dirty="0" sz="2950" spc="15"/>
              <a:t> </a:t>
            </a:r>
            <a:r>
              <a:rPr dirty="0" sz="2950" spc="-60"/>
              <a:t>force</a:t>
            </a:r>
            <a:r>
              <a:rPr dirty="0" sz="2950" spc="10"/>
              <a:t> </a:t>
            </a:r>
            <a:r>
              <a:rPr dirty="0" sz="2950"/>
              <a:t>of</a:t>
            </a:r>
            <a:r>
              <a:rPr dirty="0" sz="2950" spc="10"/>
              <a:t> </a:t>
            </a:r>
            <a:r>
              <a:rPr dirty="0" sz="2950"/>
              <a:t>His</a:t>
            </a:r>
            <a:r>
              <a:rPr dirty="0" sz="2950" spc="15"/>
              <a:t> </a:t>
            </a:r>
            <a:r>
              <a:rPr dirty="0" sz="2950" spc="-40"/>
              <a:t>Good </a:t>
            </a:r>
            <a:r>
              <a:rPr dirty="0" sz="2950" spc="-130"/>
              <a:t>News!</a:t>
            </a:r>
            <a:r>
              <a:rPr dirty="0" sz="2950" spc="-55"/>
              <a:t> </a:t>
            </a:r>
            <a:r>
              <a:rPr dirty="0" sz="2950" spc="-114"/>
              <a:t>Jesus,</a:t>
            </a:r>
            <a:r>
              <a:rPr dirty="0" sz="2950" spc="-70"/>
              <a:t> </a:t>
            </a:r>
            <a:r>
              <a:rPr dirty="0" sz="2950" spc="-80"/>
              <a:t>the</a:t>
            </a:r>
            <a:r>
              <a:rPr dirty="0" sz="2950" spc="-105"/>
              <a:t> </a:t>
            </a:r>
            <a:r>
              <a:rPr dirty="0" sz="2950" spc="-45"/>
              <a:t>only</a:t>
            </a:r>
            <a:r>
              <a:rPr dirty="0" sz="2950" spc="-140"/>
              <a:t> </a:t>
            </a:r>
            <a:r>
              <a:rPr dirty="0" sz="2950" spc="-85"/>
              <a:t>Son</a:t>
            </a:r>
            <a:r>
              <a:rPr dirty="0" sz="2950" spc="-100"/>
              <a:t> </a:t>
            </a:r>
            <a:r>
              <a:rPr dirty="0" sz="2950" spc="-235"/>
              <a:t>of</a:t>
            </a:r>
            <a:r>
              <a:rPr dirty="0" sz="2950" spc="55"/>
              <a:t> </a:t>
            </a:r>
            <a:r>
              <a:rPr dirty="0" sz="2950" spc="-60"/>
              <a:t>His</a:t>
            </a:r>
            <a:r>
              <a:rPr dirty="0" sz="2950" spc="-105"/>
              <a:t> </a:t>
            </a:r>
            <a:r>
              <a:rPr dirty="0" sz="2950" spc="-110"/>
              <a:t>Father</a:t>
            </a:r>
            <a:r>
              <a:rPr dirty="0" sz="2950" spc="-75"/>
              <a:t> </a:t>
            </a:r>
            <a:r>
              <a:rPr dirty="0" sz="2950" spc="-40"/>
              <a:t>and</a:t>
            </a:r>
            <a:r>
              <a:rPr dirty="0" sz="2950" spc="-70"/>
              <a:t> </a:t>
            </a:r>
            <a:r>
              <a:rPr dirty="0" sz="2950" spc="-10"/>
              <a:t>truly</a:t>
            </a:r>
            <a:r>
              <a:rPr dirty="0" sz="2950" spc="-75"/>
              <a:t> </a:t>
            </a:r>
            <a:r>
              <a:rPr dirty="0" sz="2950" spc="-95"/>
              <a:t>God,</a:t>
            </a:r>
            <a:r>
              <a:rPr dirty="0" sz="2950" spc="-75"/>
              <a:t> </a:t>
            </a:r>
            <a:r>
              <a:rPr dirty="0" sz="2950" spc="-25"/>
              <a:t>is </a:t>
            </a:r>
            <a:r>
              <a:rPr dirty="0" sz="2950" spc="-145"/>
              <a:t>also</a:t>
            </a:r>
            <a:r>
              <a:rPr dirty="0" sz="2950" spc="-40"/>
              <a:t> </a:t>
            </a:r>
            <a:r>
              <a:rPr dirty="0" sz="2950" spc="-25"/>
              <a:t>truly</a:t>
            </a:r>
            <a:r>
              <a:rPr dirty="0" sz="2950" spc="-160"/>
              <a:t> </a:t>
            </a:r>
            <a:r>
              <a:rPr dirty="0" sz="2950" spc="-155"/>
              <a:t>one</a:t>
            </a:r>
            <a:r>
              <a:rPr dirty="0" sz="2950" spc="-30"/>
              <a:t> </a:t>
            </a:r>
            <a:r>
              <a:rPr dirty="0" sz="2950" spc="-315"/>
              <a:t>of</a:t>
            </a:r>
            <a:r>
              <a:rPr dirty="0" sz="2950" spc="135"/>
              <a:t> </a:t>
            </a:r>
            <a:r>
              <a:rPr dirty="0" sz="2950" spc="-100"/>
              <a:t>us.</a:t>
            </a:r>
            <a:r>
              <a:rPr dirty="0" sz="2950" spc="-85"/>
              <a:t> </a:t>
            </a:r>
            <a:r>
              <a:rPr dirty="0" sz="2950" spc="-150"/>
              <a:t>He</a:t>
            </a:r>
            <a:r>
              <a:rPr dirty="0" sz="2950" spc="-35"/>
              <a:t> </a:t>
            </a:r>
            <a:r>
              <a:rPr dirty="0" sz="2950" spc="-75"/>
              <a:t>really</a:t>
            </a:r>
            <a:r>
              <a:rPr dirty="0" sz="2950" spc="-114"/>
              <a:t> </a:t>
            </a:r>
            <a:r>
              <a:rPr dirty="0" sz="2950" spc="-175"/>
              <a:t>was</a:t>
            </a:r>
            <a:r>
              <a:rPr dirty="0" sz="2950" spc="-5"/>
              <a:t> </a:t>
            </a:r>
            <a:r>
              <a:rPr dirty="0" sz="2950" spc="-120"/>
              <a:t>open</a:t>
            </a:r>
            <a:r>
              <a:rPr dirty="0" sz="2950" spc="-60"/>
              <a:t> </a:t>
            </a:r>
            <a:r>
              <a:rPr dirty="0" sz="2950" spc="-185"/>
              <a:t>to</a:t>
            </a:r>
            <a:r>
              <a:rPr dirty="0" sz="2950"/>
              <a:t> </a:t>
            </a:r>
            <a:r>
              <a:rPr dirty="0" sz="2950" spc="-114"/>
              <a:t>the</a:t>
            </a:r>
            <a:r>
              <a:rPr dirty="0" sz="2950" spc="-40"/>
              <a:t> </a:t>
            </a:r>
            <a:r>
              <a:rPr dirty="0" sz="2950" spc="-70"/>
              <a:t>full</a:t>
            </a:r>
            <a:r>
              <a:rPr dirty="0" sz="2950" spc="-40"/>
              <a:t> </a:t>
            </a:r>
            <a:r>
              <a:rPr dirty="0" sz="2950" spc="-90"/>
              <a:t>range</a:t>
            </a:r>
            <a:r>
              <a:rPr dirty="0" sz="2950" spc="-45"/>
              <a:t> </a:t>
            </a:r>
            <a:r>
              <a:rPr dirty="0" sz="2950" spc="-25"/>
              <a:t>of </a:t>
            </a:r>
            <a:r>
              <a:rPr dirty="0" sz="2950"/>
              <a:t>human</a:t>
            </a:r>
            <a:r>
              <a:rPr dirty="0" sz="2950" spc="-80"/>
              <a:t> </a:t>
            </a:r>
            <a:r>
              <a:rPr dirty="0" sz="2950" spc="-70"/>
              <a:t>experience</a:t>
            </a:r>
            <a:r>
              <a:rPr dirty="0" sz="2950" spc="-80"/>
              <a:t> </a:t>
            </a:r>
            <a:r>
              <a:rPr dirty="0" sz="2950"/>
              <a:t>in</a:t>
            </a:r>
            <a:r>
              <a:rPr dirty="0" sz="2950" spc="-80"/>
              <a:t> </a:t>
            </a:r>
            <a:r>
              <a:rPr dirty="0" sz="2950"/>
              <a:t>all</a:t>
            </a:r>
            <a:r>
              <a:rPr dirty="0" sz="2950" spc="-80"/>
              <a:t> </a:t>
            </a:r>
            <a:r>
              <a:rPr dirty="0" sz="2950" spc="-10"/>
              <a:t>things,</a:t>
            </a:r>
            <a:r>
              <a:rPr dirty="0" sz="2950" spc="-80"/>
              <a:t> </a:t>
            </a:r>
            <a:r>
              <a:rPr dirty="0" sz="2950"/>
              <a:t>but</a:t>
            </a:r>
            <a:r>
              <a:rPr dirty="0" sz="2950" spc="-80"/>
              <a:t> </a:t>
            </a:r>
            <a:r>
              <a:rPr dirty="0" sz="2950"/>
              <a:t>sin.</a:t>
            </a:r>
            <a:r>
              <a:rPr dirty="0" sz="2950" spc="-80"/>
              <a:t> </a:t>
            </a:r>
            <a:r>
              <a:rPr dirty="0" sz="2950" spc="-60"/>
              <a:t>This</a:t>
            </a:r>
            <a:r>
              <a:rPr dirty="0" sz="2950" spc="-80"/>
              <a:t> </a:t>
            </a:r>
            <a:r>
              <a:rPr dirty="0" sz="2950" spc="-55"/>
              <a:t>experience </a:t>
            </a:r>
            <a:r>
              <a:rPr dirty="0" sz="2950" spc="-75"/>
              <a:t>includes</a:t>
            </a:r>
            <a:r>
              <a:rPr dirty="0" sz="2950" spc="-110"/>
              <a:t> </a:t>
            </a:r>
            <a:r>
              <a:rPr dirty="0" sz="2950" spc="-105"/>
              <a:t>both</a:t>
            </a:r>
            <a:r>
              <a:rPr dirty="0" sz="2950" spc="-70"/>
              <a:t> </a:t>
            </a:r>
            <a:r>
              <a:rPr dirty="0" sz="2950" spc="-50"/>
              <a:t>vulnerability </a:t>
            </a:r>
            <a:r>
              <a:rPr dirty="0" sz="2950" spc="-90"/>
              <a:t>and</a:t>
            </a:r>
            <a:r>
              <a:rPr dirty="0" sz="2950" spc="-50"/>
              <a:t> </a:t>
            </a:r>
            <a:r>
              <a:rPr dirty="0" sz="2950" spc="-60"/>
              <a:t>human</a:t>
            </a:r>
            <a:r>
              <a:rPr dirty="0" sz="2950" spc="-50"/>
              <a:t> </a:t>
            </a:r>
            <a:r>
              <a:rPr dirty="0" sz="2950" spc="-120"/>
              <a:t>weaknesses;</a:t>
            </a:r>
            <a:r>
              <a:rPr dirty="0" sz="2950" spc="-50"/>
              <a:t> </a:t>
            </a:r>
            <a:r>
              <a:rPr dirty="0" sz="2950" spc="-210"/>
              <a:t>if</a:t>
            </a:r>
            <a:r>
              <a:rPr dirty="0" sz="2950" spc="25"/>
              <a:t> </a:t>
            </a:r>
            <a:r>
              <a:rPr dirty="0" sz="2950" spc="-20"/>
              <a:t>this </a:t>
            </a:r>
            <a:r>
              <a:rPr dirty="0" sz="2950" spc="-170"/>
              <a:t>were</a:t>
            </a:r>
            <a:r>
              <a:rPr dirty="0" sz="2950" spc="-15"/>
              <a:t> </a:t>
            </a:r>
            <a:r>
              <a:rPr dirty="0" sz="2950" spc="-105"/>
              <a:t>not</a:t>
            </a:r>
            <a:r>
              <a:rPr dirty="0" sz="2950" spc="-80"/>
              <a:t> </a:t>
            </a:r>
            <a:r>
              <a:rPr dirty="0" sz="2950" spc="-125"/>
              <a:t>the</a:t>
            </a:r>
            <a:r>
              <a:rPr dirty="0" sz="2950" spc="-35"/>
              <a:t> </a:t>
            </a:r>
            <a:r>
              <a:rPr dirty="0" sz="2950" spc="-140"/>
              <a:t>case,</a:t>
            </a:r>
            <a:r>
              <a:rPr dirty="0" sz="2950" spc="-35"/>
              <a:t> </a:t>
            </a:r>
            <a:r>
              <a:rPr dirty="0" sz="2950" spc="-170"/>
              <a:t>He</a:t>
            </a:r>
            <a:r>
              <a:rPr dirty="0" sz="2950" spc="-15"/>
              <a:t> </a:t>
            </a:r>
            <a:r>
              <a:rPr dirty="0" sz="2950" spc="-80"/>
              <a:t>could</a:t>
            </a:r>
            <a:r>
              <a:rPr dirty="0" sz="2950" spc="-30"/>
              <a:t> </a:t>
            </a:r>
            <a:r>
              <a:rPr dirty="0" sz="2950" spc="-105"/>
              <a:t>not</a:t>
            </a:r>
            <a:r>
              <a:rPr dirty="0" sz="2950" spc="-35"/>
              <a:t> </a:t>
            </a:r>
            <a:r>
              <a:rPr dirty="0" sz="2950" spc="-160"/>
              <a:t>have</a:t>
            </a:r>
            <a:r>
              <a:rPr dirty="0" sz="2950" spc="-25"/>
              <a:t> </a:t>
            </a:r>
            <a:r>
              <a:rPr dirty="0" sz="2950" spc="-135"/>
              <a:t>suffered</a:t>
            </a:r>
            <a:r>
              <a:rPr dirty="0" sz="2950" spc="-35"/>
              <a:t> </a:t>
            </a:r>
            <a:r>
              <a:rPr dirty="0" sz="2950" spc="-10"/>
              <a:t>temptation, </a:t>
            </a:r>
            <a:r>
              <a:rPr dirty="0" sz="2950" spc="-70"/>
              <a:t>and</a:t>
            </a:r>
            <a:r>
              <a:rPr dirty="0" sz="2950" spc="-114"/>
              <a:t> </a:t>
            </a:r>
            <a:r>
              <a:rPr dirty="0" sz="2950" spc="-95"/>
              <a:t>later,</a:t>
            </a:r>
            <a:r>
              <a:rPr dirty="0" sz="2950" spc="-75"/>
              <a:t> </a:t>
            </a:r>
            <a:r>
              <a:rPr dirty="0" sz="2950" spc="-95"/>
              <a:t>His</a:t>
            </a:r>
            <a:r>
              <a:rPr dirty="0" sz="2950" spc="-50"/>
              <a:t> </a:t>
            </a:r>
            <a:r>
              <a:rPr dirty="0" sz="2950" spc="-114"/>
              <a:t>Passion.</a:t>
            </a:r>
            <a:r>
              <a:rPr dirty="0" sz="2950" spc="-55"/>
              <a:t> </a:t>
            </a:r>
            <a:r>
              <a:rPr dirty="0" sz="2950" spc="-150"/>
              <a:t>This</a:t>
            </a:r>
            <a:r>
              <a:rPr dirty="0" sz="2950" spc="-30"/>
              <a:t> </a:t>
            </a:r>
            <a:r>
              <a:rPr dirty="0" sz="2950" spc="-200"/>
              <a:t>is</a:t>
            </a:r>
            <a:r>
              <a:rPr dirty="0" sz="2950" spc="15"/>
              <a:t> </a:t>
            </a:r>
            <a:r>
              <a:rPr dirty="0" sz="2950" spc="-140"/>
              <a:t>good</a:t>
            </a:r>
            <a:r>
              <a:rPr dirty="0" sz="2950" spc="-45"/>
              <a:t> </a:t>
            </a:r>
            <a:r>
              <a:rPr dirty="0" sz="2950" spc="-130"/>
              <a:t>news</a:t>
            </a:r>
            <a:r>
              <a:rPr dirty="0" sz="2950" spc="-50"/>
              <a:t> </a:t>
            </a:r>
            <a:r>
              <a:rPr dirty="0" sz="2950" spc="-125"/>
              <a:t>because</a:t>
            </a:r>
            <a:r>
              <a:rPr dirty="0" sz="2950" spc="-55"/>
              <a:t> </a:t>
            </a:r>
            <a:r>
              <a:rPr dirty="0" sz="2950" spc="-45"/>
              <a:t>it</a:t>
            </a:r>
            <a:r>
              <a:rPr dirty="0" sz="2950" spc="-50"/>
              <a:t> </a:t>
            </a:r>
            <a:r>
              <a:rPr dirty="0" sz="2950" spc="-70"/>
              <a:t>reveals </a:t>
            </a:r>
            <a:r>
              <a:rPr dirty="0" sz="2950" spc="-100"/>
              <a:t>that</a:t>
            </a:r>
            <a:r>
              <a:rPr dirty="0" sz="2950" spc="-35"/>
              <a:t> </a:t>
            </a:r>
            <a:r>
              <a:rPr dirty="0" sz="2950" spc="-160"/>
              <a:t>our</a:t>
            </a:r>
            <a:r>
              <a:rPr dirty="0" sz="2950" spc="-15"/>
              <a:t> </a:t>
            </a:r>
            <a:r>
              <a:rPr dirty="0" sz="2950" spc="-190"/>
              <a:t>own</a:t>
            </a:r>
            <a:r>
              <a:rPr dirty="0" sz="2950" spc="5"/>
              <a:t> </a:t>
            </a:r>
            <a:r>
              <a:rPr dirty="0" sz="2950" spc="-110"/>
              <a:t>weaknesses—</a:t>
            </a:r>
            <a:r>
              <a:rPr dirty="0" sz="2950" spc="-155"/>
              <a:t>those</a:t>
            </a:r>
            <a:r>
              <a:rPr dirty="0" sz="2950" spc="-15"/>
              <a:t> </a:t>
            </a:r>
            <a:r>
              <a:rPr dirty="0" sz="2950" spc="-85"/>
              <a:t>imperfections</a:t>
            </a:r>
            <a:r>
              <a:rPr dirty="0" sz="2950" spc="-15"/>
              <a:t> </a:t>
            </a:r>
            <a:r>
              <a:rPr dirty="0" sz="2950" spc="-100"/>
              <a:t>that</a:t>
            </a:r>
            <a:r>
              <a:rPr dirty="0" sz="2950" spc="-15"/>
              <a:t> </a:t>
            </a:r>
            <a:r>
              <a:rPr dirty="0" sz="2950" spc="-20"/>
              <a:t>make </a:t>
            </a:r>
            <a:r>
              <a:rPr dirty="0" sz="2950"/>
              <a:t>us</a:t>
            </a:r>
            <a:r>
              <a:rPr dirty="0" sz="2950" spc="-80"/>
              <a:t> </a:t>
            </a:r>
            <a:r>
              <a:rPr dirty="0" sz="2950" spc="-10"/>
              <a:t>worry</a:t>
            </a:r>
            <a:r>
              <a:rPr dirty="0" sz="2950" spc="-80"/>
              <a:t> </a:t>
            </a:r>
            <a:r>
              <a:rPr dirty="0" sz="2950"/>
              <a:t>and</a:t>
            </a:r>
            <a:r>
              <a:rPr dirty="0" sz="2950" spc="-80"/>
              <a:t> </a:t>
            </a:r>
            <a:r>
              <a:rPr dirty="0" sz="2950" spc="-95"/>
              <a:t>fret—</a:t>
            </a:r>
            <a:r>
              <a:rPr dirty="0" sz="2950"/>
              <a:t>need</a:t>
            </a:r>
            <a:r>
              <a:rPr dirty="0" sz="2950" spc="-80"/>
              <a:t> </a:t>
            </a:r>
            <a:r>
              <a:rPr dirty="0" sz="2950"/>
              <a:t>not</a:t>
            </a:r>
            <a:r>
              <a:rPr dirty="0" sz="2950" spc="-80"/>
              <a:t> </a:t>
            </a:r>
            <a:r>
              <a:rPr dirty="0" sz="2950"/>
              <a:t>be</a:t>
            </a:r>
            <a:r>
              <a:rPr dirty="0" sz="2950" spc="-75"/>
              <a:t> </a:t>
            </a:r>
            <a:r>
              <a:rPr dirty="0" sz="2950"/>
              <a:t>an</a:t>
            </a:r>
            <a:r>
              <a:rPr dirty="0" sz="2950" spc="-80"/>
              <a:t> </a:t>
            </a:r>
            <a:r>
              <a:rPr dirty="0" sz="2950" spc="-60"/>
              <a:t>obstacle</a:t>
            </a:r>
            <a:r>
              <a:rPr dirty="0" sz="2950" spc="-80"/>
              <a:t> </a:t>
            </a:r>
            <a:r>
              <a:rPr dirty="0" sz="2950"/>
              <a:t>to</a:t>
            </a:r>
            <a:r>
              <a:rPr dirty="0" sz="2950" spc="-80"/>
              <a:t> </a:t>
            </a:r>
            <a:r>
              <a:rPr dirty="0" sz="2950" spc="-50"/>
              <a:t>holiness. </a:t>
            </a:r>
            <a:r>
              <a:rPr dirty="0" sz="2950"/>
              <a:t>In</a:t>
            </a:r>
            <a:r>
              <a:rPr dirty="0" sz="2950" spc="-175"/>
              <a:t> </a:t>
            </a:r>
            <a:r>
              <a:rPr dirty="0" sz="2950" spc="-70"/>
              <a:t>suffering</a:t>
            </a:r>
            <a:r>
              <a:rPr dirty="0" sz="2950" spc="-114"/>
              <a:t> </a:t>
            </a:r>
            <a:r>
              <a:rPr dirty="0" sz="2950"/>
              <a:t>human</a:t>
            </a:r>
            <a:r>
              <a:rPr dirty="0" sz="2950" spc="-114"/>
              <a:t> </a:t>
            </a:r>
            <a:r>
              <a:rPr dirty="0" sz="2950" spc="-25"/>
              <a:t>frailty</a:t>
            </a:r>
            <a:r>
              <a:rPr dirty="0" sz="2950" spc="-114"/>
              <a:t> </a:t>
            </a:r>
            <a:r>
              <a:rPr dirty="0" sz="2950" spc="-40"/>
              <a:t>Himself,</a:t>
            </a:r>
            <a:r>
              <a:rPr dirty="0" sz="2950" spc="-114"/>
              <a:t> </a:t>
            </a:r>
            <a:r>
              <a:rPr dirty="0" sz="2950" spc="-110"/>
              <a:t>Jesus</a:t>
            </a:r>
            <a:r>
              <a:rPr dirty="0" sz="2950" spc="-70"/>
              <a:t> </a:t>
            </a:r>
            <a:r>
              <a:rPr dirty="0" sz="2950" spc="-85"/>
              <a:t>transforms</a:t>
            </a:r>
            <a:r>
              <a:rPr dirty="0" sz="2950" spc="-105"/>
              <a:t> </a:t>
            </a:r>
            <a:r>
              <a:rPr dirty="0" sz="2950" spc="-25"/>
              <a:t>our </a:t>
            </a:r>
            <a:r>
              <a:rPr dirty="0" sz="2950" spc="-105"/>
              <a:t>weaknesses</a:t>
            </a:r>
            <a:r>
              <a:rPr dirty="0" sz="2950" spc="-114"/>
              <a:t> </a:t>
            </a:r>
            <a:r>
              <a:rPr dirty="0" sz="2950"/>
              <a:t>into</a:t>
            </a:r>
            <a:r>
              <a:rPr dirty="0" sz="2950" spc="-160"/>
              <a:t> </a:t>
            </a:r>
            <a:r>
              <a:rPr dirty="0" sz="2950" spc="-35"/>
              <a:t>our</a:t>
            </a:r>
            <a:r>
              <a:rPr dirty="0" sz="2950" spc="-135"/>
              <a:t> </a:t>
            </a:r>
            <a:r>
              <a:rPr dirty="0" sz="2950" spc="-25"/>
              <a:t>path</a:t>
            </a:r>
            <a:r>
              <a:rPr dirty="0" sz="2950" spc="-135"/>
              <a:t> </a:t>
            </a:r>
            <a:r>
              <a:rPr dirty="0" sz="2950" spc="-20"/>
              <a:t>to</a:t>
            </a:r>
            <a:r>
              <a:rPr dirty="0" sz="2950" spc="-135"/>
              <a:t> </a:t>
            </a:r>
            <a:r>
              <a:rPr dirty="0" sz="2950" spc="-10"/>
              <a:t>salvation.</a:t>
            </a:r>
            <a:endParaRPr sz="2950"/>
          </a:p>
        </p:txBody>
      </p:sp>
      <p:sp>
        <p:nvSpPr>
          <p:cNvPr id="3" name="object 3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104775">
              <a:lnSpc>
                <a:spcPct val="100600"/>
              </a:lnSpc>
              <a:spcBef>
                <a:spcPts val="95"/>
              </a:spcBef>
            </a:pPr>
            <a:r>
              <a:rPr dirty="0" spc="-70"/>
              <a:t>Sometimes</a:t>
            </a:r>
            <a:r>
              <a:rPr dirty="0" spc="135"/>
              <a:t> </a:t>
            </a:r>
            <a:r>
              <a:rPr dirty="0" spc="-60"/>
              <a:t>ou</a:t>
            </a:r>
            <a:r>
              <a:rPr dirty="0"/>
              <a:t>r</a:t>
            </a:r>
            <a:r>
              <a:rPr dirty="0" spc="135"/>
              <a:t> </a:t>
            </a:r>
            <a:r>
              <a:rPr dirty="0" spc="-60"/>
              <a:t>temptation</a:t>
            </a:r>
            <a:r>
              <a:rPr dirty="0"/>
              <a:t>s</a:t>
            </a:r>
            <a:r>
              <a:rPr dirty="0" spc="135"/>
              <a:t> </a:t>
            </a:r>
            <a:r>
              <a:rPr dirty="0" spc="-15"/>
              <a:t>and</a:t>
            </a:r>
            <a:r>
              <a:rPr dirty="0" spc="135"/>
              <a:t> </a:t>
            </a:r>
            <a:r>
              <a:rPr dirty="0" spc="-90"/>
              <a:t>weaknesses,</a:t>
            </a:r>
            <a:r>
              <a:rPr dirty="0" spc="135"/>
              <a:t> </a:t>
            </a:r>
            <a:r>
              <a:rPr dirty="0" spc="-60"/>
              <a:t>especially </a:t>
            </a:r>
            <a:r>
              <a:rPr dirty="0" spc="-85"/>
              <a:t>those</a:t>
            </a:r>
            <a:r>
              <a:rPr dirty="0" spc="65"/>
              <a:t> </a:t>
            </a:r>
            <a:r>
              <a:rPr dirty="0" spc="-25"/>
              <a:t>that</a:t>
            </a:r>
            <a:r>
              <a:rPr dirty="0" spc="65"/>
              <a:t> </a:t>
            </a:r>
            <a:r>
              <a:rPr dirty="0" spc="-65"/>
              <a:t>bother</a:t>
            </a:r>
            <a:r>
              <a:rPr dirty="0" spc="65"/>
              <a:t> </a:t>
            </a:r>
            <a:r>
              <a:rPr dirty="0" spc="-60"/>
              <a:t>us</a:t>
            </a:r>
            <a:r>
              <a:rPr dirty="0" spc="65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65"/>
              <a:t> </a:t>
            </a:r>
            <a:r>
              <a:rPr dirty="0" spc="-75"/>
              <a:t>most</a:t>
            </a:r>
            <a:r>
              <a:rPr dirty="0" spc="65"/>
              <a:t> </a:t>
            </a:r>
            <a:r>
              <a:rPr dirty="0" spc="-60"/>
              <a:t>abou</a:t>
            </a:r>
            <a:r>
              <a:rPr dirty="0"/>
              <a:t>t</a:t>
            </a:r>
            <a:r>
              <a:rPr dirty="0" spc="65"/>
              <a:t> </a:t>
            </a:r>
            <a:r>
              <a:rPr dirty="0" spc="-90"/>
              <a:t>ourselves,</a:t>
            </a:r>
            <a:r>
              <a:rPr dirty="0" spc="65"/>
              <a:t> </a:t>
            </a:r>
            <a:r>
              <a:rPr dirty="0" spc="-60"/>
              <a:t>mak</a:t>
            </a:r>
            <a:r>
              <a:rPr dirty="0"/>
              <a:t>e</a:t>
            </a:r>
            <a:r>
              <a:rPr dirty="0" spc="65"/>
              <a:t> </a:t>
            </a:r>
            <a:r>
              <a:rPr dirty="0" spc="-90"/>
              <a:t>us</a:t>
            </a:r>
            <a:r>
              <a:rPr dirty="0" spc="-75"/>
              <a:t> </a:t>
            </a:r>
            <a:r>
              <a:rPr dirty="0" spc="-35"/>
              <a:t>want</a:t>
            </a:r>
            <a:r>
              <a:rPr dirty="0" spc="-90"/>
              <a:t> </a:t>
            </a:r>
            <a:r>
              <a:rPr dirty="0" spc="-45"/>
              <a:t>to</a:t>
            </a:r>
            <a:r>
              <a:rPr dirty="0" spc="-90"/>
              <a:t> </a:t>
            </a:r>
            <a:r>
              <a:rPr dirty="0" spc="-50"/>
              <a:t>scurry</a:t>
            </a:r>
            <a:r>
              <a:rPr dirty="0" spc="-90"/>
              <a:t> </a:t>
            </a:r>
            <a:r>
              <a:rPr dirty="0" spc="-135"/>
              <a:t>off</a:t>
            </a:r>
            <a:r>
              <a:rPr dirty="0" spc="-60"/>
              <a:t> th</a:t>
            </a:r>
            <a:r>
              <a:rPr dirty="0"/>
              <a:t>e</a:t>
            </a:r>
            <a:r>
              <a:rPr dirty="0" spc="-90"/>
              <a:t> </a:t>
            </a:r>
            <a:r>
              <a:rPr dirty="0" spc="-35"/>
              <a:t>path</a:t>
            </a:r>
            <a:r>
              <a:rPr dirty="0" spc="-90"/>
              <a:t> </a:t>
            </a:r>
            <a:r>
              <a:rPr dirty="0" spc="35"/>
              <a:t>in</a:t>
            </a:r>
            <a:r>
              <a:rPr dirty="0" spc="-90"/>
              <a:t> </a:t>
            </a:r>
            <a:r>
              <a:rPr dirty="0" spc="-60"/>
              <a:t>shame</a:t>
            </a:r>
            <a:r>
              <a:rPr dirty="0"/>
              <a:t>;</a:t>
            </a:r>
            <a:r>
              <a:rPr dirty="0" spc="-90"/>
              <a:t> </a:t>
            </a:r>
            <a:r>
              <a:rPr dirty="0" spc="-75"/>
              <a:t>once</a:t>
            </a:r>
            <a:r>
              <a:rPr dirty="0" spc="-90"/>
              <a:t> </a:t>
            </a:r>
            <a:r>
              <a:rPr dirty="0" spc="-45"/>
              <a:t>glimpsed,</a:t>
            </a:r>
            <a:r>
              <a:rPr dirty="0" spc="-90"/>
              <a:t> </a:t>
            </a:r>
            <a:r>
              <a:rPr dirty="0" spc="-85"/>
              <a:t>we</a:t>
            </a:r>
            <a:r>
              <a:rPr dirty="0" spc="-40"/>
              <a:t> </a:t>
            </a:r>
            <a:r>
              <a:rPr dirty="0" spc="-75"/>
              <a:t>often</a:t>
            </a:r>
            <a:r>
              <a:rPr dirty="0" spc="165"/>
              <a:t> </a:t>
            </a:r>
            <a:r>
              <a:rPr dirty="0" spc="-35"/>
              <a:t>would</a:t>
            </a:r>
            <a:r>
              <a:rPr dirty="0" spc="165"/>
              <a:t> </a:t>
            </a:r>
            <a:r>
              <a:rPr dirty="0" spc="-60"/>
              <a:t>rathe</a:t>
            </a:r>
            <a:r>
              <a:rPr dirty="0"/>
              <a:t>r</a:t>
            </a:r>
            <a:r>
              <a:rPr dirty="0" spc="165"/>
              <a:t> </a:t>
            </a:r>
            <a:r>
              <a:rPr dirty="0" spc="-75"/>
              <a:t>avoid</a:t>
            </a:r>
            <a:r>
              <a:rPr dirty="0" spc="165"/>
              <a:t> </a:t>
            </a:r>
            <a:r>
              <a:rPr dirty="0" spc="-60"/>
              <a:t>facin</a:t>
            </a:r>
            <a:r>
              <a:rPr dirty="0"/>
              <a:t>g</a:t>
            </a:r>
            <a:r>
              <a:rPr dirty="0" spc="165"/>
              <a:t> </a:t>
            </a:r>
            <a:r>
              <a:rPr dirty="0" spc="-25"/>
              <a:t>them.</a:t>
            </a:r>
            <a:r>
              <a:rPr dirty="0" spc="120"/>
              <a:t> </a:t>
            </a:r>
            <a:r>
              <a:rPr dirty="0" spc="-155"/>
              <a:t>Yet,</a:t>
            </a:r>
            <a:r>
              <a:rPr dirty="0" spc="165"/>
              <a:t> </a:t>
            </a:r>
            <a:r>
              <a:rPr dirty="0" spc="-10"/>
              <a:t>all</a:t>
            </a:r>
            <a:r>
              <a:rPr dirty="0" spc="165"/>
              <a:t> </a:t>
            </a:r>
            <a:r>
              <a:rPr dirty="0" spc="-85"/>
              <a:t>we</a:t>
            </a:r>
            <a:r>
              <a:rPr dirty="0" spc="165"/>
              <a:t> </a:t>
            </a:r>
            <a:r>
              <a:rPr dirty="0" spc="-75"/>
              <a:t>need</a:t>
            </a:r>
            <a:r>
              <a:rPr dirty="0" spc="-70"/>
              <a:t> </a:t>
            </a:r>
            <a:r>
              <a:rPr dirty="0" spc="-45"/>
              <a:t>to</a:t>
            </a:r>
            <a:r>
              <a:rPr dirty="0" spc="5"/>
              <a:t> </a:t>
            </a:r>
            <a:r>
              <a:rPr dirty="0" spc="-45"/>
              <a:t>do</a:t>
            </a:r>
            <a:r>
              <a:rPr dirty="0" spc="5"/>
              <a:t> </a:t>
            </a:r>
            <a:r>
              <a:rPr dirty="0" spc="-50"/>
              <a:t>is</a:t>
            </a:r>
            <a:r>
              <a:rPr dirty="0" spc="5"/>
              <a:t> </a:t>
            </a:r>
            <a:r>
              <a:rPr dirty="0" spc="-45"/>
              <a:t>decide,</a:t>
            </a:r>
            <a:r>
              <a:rPr dirty="0" spc="5"/>
              <a:t> </a:t>
            </a:r>
            <a:r>
              <a:rPr dirty="0" spc="-75"/>
              <a:t>once</a:t>
            </a:r>
            <a:r>
              <a:rPr dirty="0" spc="5"/>
              <a:t> </a:t>
            </a:r>
            <a:r>
              <a:rPr dirty="0" spc="-15"/>
              <a:t>and</a:t>
            </a:r>
            <a:r>
              <a:rPr dirty="0" spc="5"/>
              <a:t> </a:t>
            </a:r>
            <a:r>
              <a:rPr dirty="0" spc="-100"/>
              <a:t>for</a:t>
            </a:r>
            <a:r>
              <a:rPr dirty="0" spc="5"/>
              <a:t> </a:t>
            </a:r>
            <a:r>
              <a:rPr dirty="0"/>
              <a:t>all,</a:t>
            </a:r>
            <a:r>
              <a:rPr dirty="0" spc="5"/>
              <a:t> </a:t>
            </a:r>
            <a:r>
              <a:rPr dirty="0" spc="-45"/>
              <a:t>to</a:t>
            </a:r>
            <a:r>
              <a:rPr dirty="0" spc="5"/>
              <a:t> </a:t>
            </a:r>
            <a:r>
              <a:rPr dirty="0" spc="-35"/>
              <a:t>walk</a:t>
            </a:r>
            <a:r>
              <a:rPr dirty="0" spc="5"/>
              <a:t> </a:t>
            </a:r>
            <a:r>
              <a:rPr dirty="0" spc="-60"/>
              <a:t>alon</a:t>
            </a:r>
            <a:r>
              <a:rPr dirty="0"/>
              <a:t>g</a:t>
            </a:r>
            <a:r>
              <a:rPr dirty="0" spc="5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5"/>
              <a:t> </a:t>
            </a:r>
            <a:r>
              <a:rPr dirty="0" spc="-50"/>
              <a:t>path</a:t>
            </a:r>
            <a:r>
              <a:rPr dirty="0" spc="-55"/>
              <a:t> </a:t>
            </a:r>
            <a:r>
              <a:rPr dirty="0" spc="-105"/>
              <a:t>of</a:t>
            </a:r>
            <a:r>
              <a:rPr dirty="0" spc="-80"/>
              <a:t> holiness </a:t>
            </a:r>
            <a:r>
              <a:rPr dirty="0" spc="-10"/>
              <a:t>with</a:t>
            </a:r>
            <a:r>
              <a:rPr dirty="0" spc="-80"/>
              <a:t> </a:t>
            </a:r>
            <a:r>
              <a:rPr dirty="0" spc="-90"/>
              <a:t>Jesus,</a:t>
            </a:r>
            <a:r>
              <a:rPr dirty="0" spc="-80"/>
              <a:t> </a:t>
            </a:r>
            <a:r>
              <a:rPr dirty="0" spc="-15"/>
              <a:t>and</a:t>
            </a:r>
            <a:r>
              <a:rPr dirty="0" spc="-80"/>
              <a:t> </a:t>
            </a:r>
            <a:r>
              <a:rPr dirty="0" spc="-30"/>
              <a:t>not</a:t>
            </a:r>
            <a:r>
              <a:rPr dirty="0" spc="-80"/>
              <a:t> </a:t>
            </a:r>
            <a:r>
              <a:rPr dirty="0" spc="-45"/>
              <a:t>to</a:t>
            </a:r>
            <a:r>
              <a:rPr dirty="0" spc="-80"/>
              <a:t> </a:t>
            </a:r>
            <a:r>
              <a:rPr dirty="0" spc="-75"/>
              <a:t>be</a:t>
            </a:r>
            <a:r>
              <a:rPr dirty="0" spc="-80"/>
              <a:t> </a:t>
            </a:r>
            <a:r>
              <a:rPr dirty="0" spc="-70"/>
              <a:t>discouraged</a:t>
            </a:r>
            <a:r>
              <a:rPr dirty="0" spc="-80"/>
              <a:t> </a:t>
            </a:r>
            <a:r>
              <a:rPr dirty="0" spc="-10"/>
              <a:t>at</a:t>
            </a:r>
            <a:r>
              <a:rPr dirty="0" spc="-80"/>
              <a:t> </a:t>
            </a:r>
            <a:r>
              <a:rPr dirty="0" spc="-70"/>
              <a:t>how</a:t>
            </a:r>
            <a:r>
              <a:rPr dirty="0" spc="-10"/>
              <a:t> </a:t>
            </a:r>
            <a:r>
              <a:rPr dirty="0"/>
              <a:t>many</a:t>
            </a:r>
            <a:r>
              <a:rPr dirty="0" spc="-240"/>
              <a:t> </a:t>
            </a:r>
            <a:r>
              <a:rPr dirty="0" spc="-60"/>
              <a:t>time</a:t>
            </a:r>
            <a:r>
              <a:rPr dirty="0"/>
              <a:t>s</a:t>
            </a:r>
            <a:r>
              <a:rPr dirty="0" spc="-240"/>
              <a:t> </a:t>
            </a:r>
            <a:r>
              <a:rPr dirty="0" spc="-85"/>
              <a:t>we</a:t>
            </a:r>
            <a:r>
              <a:rPr dirty="0" spc="-240"/>
              <a:t> </a:t>
            </a:r>
            <a:r>
              <a:rPr dirty="0" spc="-15"/>
              <a:t>trip</a:t>
            </a:r>
            <a:r>
              <a:rPr dirty="0" spc="-240"/>
              <a:t> </a:t>
            </a:r>
            <a:r>
              <a:rPr dirty="0" spc="-125"/>
              <a:t>over</a:t>
            </a:r>
            <a:r>
              <a:rPr dirty="0" spc="-240"/>
              <a:t> </a:t>
            </a:r>
            <a:r>
              <a:rPr dirty="0" spc="-60"/>
              <a:t>ou</a:t>
            </a:r>
            <a:r>
              <a:rPr dirty="0"/>
              <a:t>r</a:t>
            </a:r>
            <a:r>
              <a:rPr dirty="0" spc="-240"/>
              <a:t> </a:t>
            </a:r>
            <a:r>
              <a:rPr dirty="0" spc="-90"/>
              <a:t>feet</a:t>
            </a:r>
            <a:r>
              <a:rPr dirty="0" spc="-240"/>
              <a:t> </a:t>
            </a:r>
            <a:r>
              <a:rPr dirty="0" spc="-15"/>
              <a:t>and</a:t>
            </a:r>
            <a:r>
              <a:rPr dirty="0" spc="-240"/>
              <a:t> </a:t>
            </a:r>
            <a:r>
              <a:rPr dirty="0" spc="-60"/>
              <a:t>fal</a:t>
            </a:r>
            <a:r>
              <a:rPr dirty="0"/>
              <a:t>l</a:t>
            </a:r>
            <a:r>
              <a:rPr dirty="0" spc="-240"/>
              <a:t> </a:t>
            </a:r>
            <a:r>
              <a:rPr dirty="0" spc="-40"/>
              <a:t>flat</a:t>
            </a:r>
            <a:r>
              <a:rPr dirty="0" spc="-240"/>
              <a:t> </a:t>
            </a:r>
            <a:r>
              <a:rPr dirty="0" spc="-60"/>
              <a:t>o</a:t>
            </a:r>
            <a:r>
              <a:rPr dirty="0"/>
              <a:t>n</a:t>
            </a:r>
            <a:r>
              <a:rPr dirty="0" spc="-240"/>
              <a:t> </a:t>
            </a:r>
            <a:r>
              <a:rPr dirty="0" spc="-60"/>
              <a:t>ou</a:t>
            </a:r>
            <a:r>
              <a:rPr dirty="0"/>
              <a:t>r</a:t>
            </a:r>
            <a:r>
              <a:rPr dirty="0" spc="-240"/>
              <a:t> </a:t>
            </a:r>
            <a:r>
              <a:rPr dirty="0" spc="-114"/>
              <a:t>faces!</a:t>
            </a:r>
            <a:r>
              <a:rPr dirty="0" spc="-100"/>
              <a:t> </a:t>
            </a:r>
            <a:r>
              <a:rPr dirty="0" spc="-110"/>
              <a:t>Jesus</a:t>
            </a:r>
            <a:r>
              <a:rPr dirty="0" spc="-165"/>
              <a:t> </a:t>
            </a:r>
            <a:r>
              <a:rPr dirty="0" spc="-60"/>
              <a:t>invite</a:t>
            </a:r>
            <a:r>
              <a:rPr dirty="0"/>
              <a:t>s</a:t>
            </a:r>
            <a:r>
              <a:rPr dirty="0" spc="-165"/>
              <a:t> </a:t>
            </a:r>
            <a:r>
              <a:rPr dirty="0" spc="-60"/>
              <a:t>us</a:t>
            </a:r>
            <a:r>
              <a:rPr dirty="0" spc="-165"/>
              <a:t> </a:t>
            </a:r>
            <a:r>
              <a:rPr dirty="0" spc="-45"/>
              <a:t>to</a:t>
            </a:r>
            <a:r>
              <a:rPr dirty="0" spc="-165"/>
              <a:t> </a:t>
            </a:r>
            <a:r>
              <a:rPr dirty="0" spc="-35"/>
              <a:t>walk</a:t>
            </a:r>
            <a:r>
              <a:rPr dirty="0" spc="-165"/>
              <a:t> </a:t>
            </a:r>
            <a:r>
              <a:rPr dirty="0" spc="-10"/>
              <a:t>humbly</a:t>
            </a:r>
            <a:r>
              <a:rPr dirty="0" spc="-165"/>
              <a:t> </a:t>
            </a:r>
            <a:r>
              <a:rPr dirty="0" spc="-15"/>
              <a:t>and</a:t>
            </a:r>
            <a:r>
              <a:rPr dirty="0" spc="-165"/>
              <a:t> </a:t>
            </a:r>
            <a:r>
              <a:rPr dirty="0" spc="-45"/>
              <a:t>to</a:t>
            </a:r>
            <a:r>
              <a:rPr dirty="0" spc="-165"/>
              <a:t> </a:t>
            </a:r>
            <a:r>
              <a:rPr dirty="0" spc="-65"/>
              <a:t>acknowledge</a:t>
            </a:r>
            <a:r>
              <a:rPr dirty="0" spc="-165"/>
              <a:t> </a:t>
            </a:r>
            <a:r>
              <a:rPr dirty="0" spc="-60"/>
              <a:t>our imperfections.</a:t>
            </a:r>
            <a:r>
              <a:rPr dirty="0" spc="-125"/>
              <a:t> </a:t>
            </a:r>
            <a:r>
              <a:rPr dirty="0" spc="20"/>
              <a:t>When</a:t>
            </a:r>
            <a:r>
              <a:rPr dirty="0" spc="-80"/>
              <a:t> </a:t>
            </a:r>
            <a:r>
              <a:rPr dirty="0" spc="-85"/>
              <a:t>we</a:t>
            </a:r>
            <a:r>
              <a:rPr dirty="0" spc="-80"/>
              <a:t> </a:t>
            </a:r>
            <a:r>
              <a:rPr dirty="0" spc="-45"/>
              <a:t>do</a:t>
            </a:r>
            <a:r>
              <a:rPr dirty="0" spc="-80"/>
              <a:t> </a:t>
            </a:r>
            <a:r>
              <a:rPr dirty="0" spc="-30"/>
              <a:t>this,</a:t>
            </a:r>
            <a:r>
              <a:rPr dirty="0" spc="-80"/>
              <a:t> </a:t>
            </a:r>
            <a:r>
              <a:rPr dirty="0" spc="-85"/>
              <a:t>we</a:t>
            </a:r>
            <a:r>
              <a:rPr dirty="0" spc="-80"/>
              <a:t> </a:t>
            </a:r>
            <a:r>
              <a:rPr dirty="0"/>
              <a:t>will</a:t>
            </a:r>
            <a:r>
              <a:rPr dirty="0" spc="-80"/>
              <a:t> </a:t>
            </a:r>
            <a:r>
              <a:rPr dirty="0" spc="-30"/>
              <a:t>find</a:t>
            </a:r>
            <a:r>
              <a:rPr dirty="0" spc="-80"/>
              <a:t> </a:t>
            </a:r>
            <a:r>
              <a:rPr dirty="0" spc="30"/>
              <a:t>it</a:t>
            </a:r>
            <a:r>
              <a:rPr dirty="0" spc="-80"/>
              <a:t> </a:t>
            </a:r>
            <a:r>
              <a:rPr dirty="0" spc="-85"/>
              <a:t>easier</a:t>
            </a:r>
            <a:r>
              <a:rPr dirty="0" spc="-80"/>
              <a:t> </a:t>
            </a:r>
            <a:r>
              <a:rPr dirty="0" spc="-75"/>
              <a:t>to</a:t>
            </a:r>
            <a:r>
              <a:rPr dirty="0" spc="-70"/>
              <a:t> </a:t>
            </a:r>
            <a:r>
              <a:rPr dirty="0" spc="-75"/>
              <a:t>accept</a:t>
            </a:r>
            <a:r>
              <a:rPr dirty="0" spc="55"/>
              <a:t> </a:t>
            </a:r>
            <a:r>
              <a:rPr dirty="0" spc="-60"/>
              <a:t>ou</a:t>
            </a:r>
            <a:r>
              <a:rPr dirty="0"/>
              <a:t>r</a:t>
            </a:r>
            <a:r>
              <a:rPr dirty="0" spc="55"/>
              <a:t> </a:t>
            </a:r>
            <a:r>
              <a:rPr dirty="0" spc="-60"/>
              <a:t>neighbour</a:t>
            </a:r>
            <a:r>
              <a:rPr dirty="0"/>
              <a:t>s</a:t>
            </a:r>
            <a:r>
              <a:rPr dirty="0" spc="55"/>
              <a:t> </a:t>
            </a:r>
            <a:r>
              <a:rPr dirty="0" spc="-10"/>
              <a:t>with</a:t>
            </a:r>
            <a:r>
              <a:rPr dirty="0" spc="55"/>
              <a:t> </a:t>
            </a:r>
            <a:r>
              <a:rPr dirty="0" spc="-10"/>
              <a:t>all</a:t>
            </a:r>
            <a:r>
              <a:rPr dirty="0" spc="55"/>
              <a:t> </a:t>
            </a:r>
            <a:r>
              <a:rPr dirty="0" spc="-105"/>
              <a:t>of</a:t>
            </a:r>
            <a:r>
              <a:rPr dirty="0" spc="55"/>
              <a:t> </a:t>
            </a:r>
            <a:r>
              <a:rPr dirty="0" spc="-30"/>
              <a:t>their</a:t>
            </a:r>
            <a:r>
              <a:rPr dirty="0" spc="55"/>
              <a:t> </a:t>
            </a:r>
            <a:r>
              <a:rPr dirty="0" spc="-65"/>
              <a:t>faults</a:t>
            </a:r>
            <a:r>
              <a:rPr dirty="0" spc="55"/>
              <a:t> </a:t>
            </a:r>
            <a:r>
              <a:rPr dirty="0" spc="-15"/>
              <a:t>and</a:t>
            </a:r>
            <a:r>
              <a:rPr dirty="0" spc="55"/>
              <a:t> </a:t>
            </a:r>
            <a:r>
              <a:rPr dirty="0" spc="-75"/>
              <a:t>flaws,</a:t>
            </a:r>
            <a:r>
              <a:rPr dirty="0" spc="-70"/>
              <a:t> </a:t>
            </a:r>
            <a:r>
              <a:rPr dirty="0" spc="-15"/>
              <a:t>and</a:t>
            </a:r>
            <a:r>
              <a:rPr dirty="0" spc="-10"/>
              <a:t> </a:t>
            </a:r>
            <a:r>
              <a:rPr dirty="0" spc="-85"/>
              <a:t>thereby,</a:t>
            </a:r>
            <a:r>
              <a:rPr dirty="0" spc="-10"/>
              <a:t> </a:t>
            </a:r>
            <a:r>
              <a:rPr dirty="0" spc="-90"/>
              <a:t>reveal</a:t>
            </a:r>
            <a:r>
              <a:rPr dirty="0" spc="-10"/>
              <a:t> </a:t>
            </a:r>
            <a:r>
              <a:rPr dirty="0" spc="-145"/>
              <a:t>God’s</a:t>
            </a:r>
            <a:r>
              <a:rPr dirty="0" spc="-10"/>
              <a:t> </a:t>
            </a:r>
            <a:r>
              <a:rPr dirty="0" spc="-110"/>
              <a:t>love</a:t>
            </a:r>
            <a:r>
              <a:rPr dirty="0" spc="-10"/>
              <a:t> </a:t>
            </a:r>
            <a:r>
              <a:rPr dirty="0" spc="-45"/>
              <a:t>to</a:t>
            </a:r>
            <a:r>
              <a:rPr dirty="0" spc="-10"/>
              <a:t> </a:t>
            </a:r>
            <a:r>
              <a:rPr dirty="0" spc="-25"/>
              <a:t>them.</a:t>
            </a:r>
            <a:r>
              <a:rPr dirty="0" spc="-10"/>
              <a:t> </a:t>
            </a:r>
            <a:r>
              <a:rPr dirty="0" spc="-20"/>
              <a:t>Our</a:t>
            </a:r>
            <a:r>
              <a:rPr dirty="0" spc="-10"/>
              <a:t> </a:t>
            </a:r>
            <a:r>
              <a:rPr dirty="0" spc="-75"/>
              <a:t>reward</a:t>
            </a:r>
            <a:r>
              <a:rPr dirty="0" spc="-10"/>
              <a:t> </a:t>
            </a:r>
            <a:r>
              <a:rPr dirty="0" spc="-15"/>
              <a:t>will</a:t>
            </a:r>
            <a:r>
              <a:rPr dirty="0" spc="-25"/>
              <a:t> </a:t>
            </a:r>
            <a:r>
              <a:rPr dirty="0" spc="-75"/>
              <a:t>be</a:t>
            </a:r>
            <a:r>
              <a:rPr dirty="0" spc="-195"/>
              <a:t> </a:t>
            </a:r>
            <a:r>
              <a:rPr dirty="0" spc="-15"/>
              <a:t>a</a:t>
            </a:r>
            <a:r>
              <a:rPr dirty="0" spc="-195"/>
              <a:t> </a:t>
            </a:r>
            <a:r>
              <a:rPr dirty="0" spc="-50"/>
              <a:t>heart</a:t>
            </a:r>
            <a:r>
              <a:rPr dirty="0" spc="-195"/>
              <a:t> </a:t>
            </a:r>
            <a:r>
              <a:rPr dirty="0" spc="-25"/>
              <a:t>that</a:t>
            </a:r>
            <a:r>
              <a:rPr dirty="0" spc="-195"/>
              <a:t> </a:t>
            </a:r>
            <a:r>
              <a:rPr dirty="0" spc="-90"/>
              <a:t>increases</a:t>
            </a:r>
            <a:r>
              <a:rPr dirty="0" spc="-195"/>
              <a:t> </a:t>
            </a:r>
            <a:r>
              <a:rPr dirty="0" spc="-10"/>
              <a:t>with</a:t>
            </a:r>
            <a:r>
              <a:rPr dirty="0" spc="-195"/>
              <a:t> </a:t>
            </a:r>
            <a:r>
              <a:rPr dirty="0" spc="-35"/>
              <a:t>gratitude</a:t>
            </a:r>
            <a:r>
              <a:rPr dirty="0" spc="-195"/>
              <a:t> </a:t>
            </a:r>
            <a:r>
              <a:rPr dirty="0" spc="-15"/>
              <a:t>and</a:t>
            </a:r>
            <a:r>
              <a:rPr dirty="0" spc="-195"/>
              <a:t> </a:t>
            </a:r>
            <a:r>
              <a:rPr dirty="0" spc="-110"/>
              <a:t>love</a:t>
            </a:r>
            <a:r>
              <a:rPr dirty="0" spc="-195"/>
              <a:t> </a:t>
            </a:r>
            <a:r>
              <a:rPr dirty="0" spc="-100"/>
              <a:t>for</a:t>
            </a:r>
            <a:r>
              <a:rPr dirty="0" spc="-195"/>
              <a:t> </a:t>
            </a:r>
            <a:r>
              <a:rPr dirty="0" spc="-100"/>
              <a:t>Jesus,</a:t>
            </a:r>
            <a:r>
              <a:rPr dirty="0" spc="-85"/>
              <a:t> </a:t>
            </a:r>
            <a:r>
              <a:rPr dirty="0" spc="-60"/>
              <a:t>who</a:t>
            </a:r>
            <a:r>
              <a:rPr dirty="0" spc="-114"/>
              <a:t> </a:t>
            </a:r>
            <a:r>
              <a:rPr dirty="0" spc="-85"/>
              <a:t>stays</a:t>
            </a:r>
            <a:r>
              <a:rPr dirty="0" spc="-114"/>
              <a:t> </a:t>
            </a:r>
            <a:r>
              <a:rPr dirty="0" spc="-10"/>
              <a:t>with</a:t>
            </a:r>
            <a:r>
              <a:rPr dirty="0" spc="-114"/>
              <a:t> </a:t>
            </a:r>
            <a:r>
              <a:rPr dirty="0" spc="-60"/>
              <a:t>us</a:t>
            </a:r>
            <a:r>
              <a:rPr dirty="0" spc="-114"/>
              <a:t> </a:t>
            </a:r>
            <a:r>
              <a:rPr dirty="0" spc="-95"/>
              <a:t>regardless</a:t>
            </a:r>
            <a:r>
              <a:rPr dirty="0" spc="-114"/>
              <a:t> </a:t>
            </a:r>
            <a:r>
              <a:rPr dirty="0" spc="-105"/>
              <a:t>of</a:t>
            </a:r>
            <a:r>
              <a:rPr dirty="0" spc="-114"/>
              <a:t> </a:t>
            </a:r>
            <a:r>
              <a:rPr dirty="0" spc="-70"/>
              <a:t>how</a:t>
            </a:r>
            <a:r>
              <a:rPr dirty="0" spc="-114"/>
              <a:t> </a:t>
            </a:r>
            <a:r>
              <a:rPr dirty="0"/>
              <a:t>many</a:t>
            </a:r>
            <a:r>
              <a:rPr dirty="0" spc="-114"/>
              <a:t> </a:t>
            </a:r>
            <a:r>
              <a:rPr dirty="0" spc="-60"/>
              <a:t>time</a:t>
            </a:r>
            <a:r>
              <a:rPr dirty="0"/>
              <a:t>s</a:t>
            </a:r>
            <a:r>
              <a:rPr dirty="0" spc="-114"/>
              <a:t> </a:t>
            </a:r>
            <a:r>
              <a:rPr dirty="0" spc="-85"/>
              <a:t>we</a:t>
            </a:r>
            <a:r>
              <a:rPr dirty="0" spc="-114"/>
              <a:t> </a:t>
            </a:r>
            <a:r>
              <a:rPr dirty="0" spc="-45"/>
              <a:t>fall.</a:t>
            </a:r>
          </a:p>
          <a:p>
            <a:pPr algn="just" marL="12700" marR="13335" indent="104775">
              <a:lnSpc>
                <a:spcPct val="100600"/>
              </a:lnSpc>
            </a:pPr>
            <a:r>
              <a:rPr dirty="0" spc="-100"/>
              <a:t>This</a:t>
            </a:r>
            <a:r>
              <a:rPr dirty="0" spc="-85"/>
              <a:t> </a:t>
            </a:r>
            <a:r>
              <a:rPr dirty="0" spc="-35"/>
              <a:t>Lent,</a:t>
            </a:r>
            <a:r>
              <a:rPr dirty="0" spc="-150"/>
              <a:t> </a:t>
            </a:r>
            <a:r>
              <a:rPr dirty="0" spc="-10"/>
              <a:t>let</a:t>
            </a:r>
            <a:r>
              <a:rPr dirty="0" spc="-145"/>
              <a:t> </a:t>
            </a:r>
            <a:r>
              <a:rPr dirty="0" spc="-65"/>
              <a:t>us</a:t>
            </a:r>
            <a:r>
              <a:rPr dirty="0" spc="-110"/>
              <a:t> </a:t>
            </a:r>
            <a:r>
              <a:rPr dirty="0" spc="-60"/>
              <a:t>allow</a:t>
            </a:r>
            <a:r>
              <a:rPr dirty="0" spc="-110"/>
              <a:t> </a:t>
            </a:r>
            <a:r>
              <a:rPr dirty="0" spc="-125"/>
              <a:t>Jesus</a:t>
            </a:r>
            <a:r>
              <a:rPr dirty="0" spc="-60"/>
              <a:t> </a:t>
            </a:r>
            <a:r>
              <a:rPr dirty="0" spc="-35"/>
              <a:t>to</a:t>
            </a:r>
            <a:r>
              <a:rPr dirty="0" spc="-105"/>
              <a:t> </a:t>
            </a:r>
            <a:r>
              <a:rPr dirty="0" spc="-50"/>
              <a:t>meet</a:t>
            </a:r>
            <a:r>
              <a:rPr dirty="0" spc="-110"/>
              <a:t> </a:t>
            </a:r>
            <a:r>
              <a:rPr dirty="0" spc="-65"/>
              <a:t>us</a:t>
            </a:r>
            <a:r>
              <a:rPr dirty="0" spc="-110"/>
              <a:t> </a:t>
            </a:r>
            <a:r>
              <a:rPr dirty="0"/>
              <a:t>in</a:t>
            </a:r>
            <a:r>
              <a:rPr dirty="0" spc="-110"/>
              <a:t> </a:t>
            </a:r>
            <a:r>
              <a:rPr dirty="0" spc="-40"/>
              <a:t>our</a:t>
            </a:r>
            <a:r>
              <a:rPr dirty="0" spc="-110"/>
              <a:t> </a:t>
            </a:r>
            <a:r>
              <a:rPr dirty="0" spc="-60"/>
              <a:t>weakness, </a:t>
            </a:r>
            <a:r>
              <a:rPr dirty="0"/>
              <a:t>and</a:t>
            </a:r>
            <a:r>
              <a:rPr dirty="0" spc="-80"/>
              <a:t> </a:t>
            </a:r>
            <a:r>
              <a:rPr dirty="0" spc="-60"/>
              <a:t>show</a:t>
            </a:r>
            <a:r>
              <a:rPr dirty="0" spc="-80"/>
              <a:t> </a:t>
            </a:r>
            <a:r>
              <a:rPr dirty="0"/>
              <a:t>us</a:t>
            </a:r>
            <a:r>
              <a:rPr dirty="0" spc="-80"/>
              <a:t> </a:t>
            </a:r>
            <a:r>
              <a:rPr dirty="0"/>
              <a:t>the</a:t>
            </a:r>
            <a:r>
              <a:rPr dirty="0" spc="-80"/>
              <a:t> </a:t>
            </a:r>
            <a:r>
              <a:rPr dirty="0" spc="-10"/>
              <a:t>ways</a:t>
            </a:r>
            <a:r>
              <a:rPr dirty="0" spc="-75"/>
              <a:t> </a:t>
            </a:r>
            <a:r>
              <a:rPr dirty="0"/>
              <a:t>in</a:t>
            </a:r>
            <a:r>
              <a:rPr dirty="0" spc="-80"/>
              <a:t> </a:t>
            </a:r>
            <a:r>
              <a:rPr dirty="0"/>
              <a:t>which</a:t>
            </a:r>
            <a:r>
              <a:rPr dirty="0" spc="-80"/>
              <a:t> </a:t>
            </a:r>
            <a:r>
              <a:rPr dirty="0"/>
              <a:t>we</a:t>
            </a:r>
            <a:r>
              <a:rPr dirty="0" spc="-80"/>
              <a:t> </a:t>
            </a:r>
            <a:r>
              <a:rPr dirty="0" spc="-10"/>
              <a:t>need</a:t>
            </a:r>
            <a:r>
              <a:rPr dirty="0" spc="-75"/>
              <a:t> </a:t>
            </a:r>
            <a:r>
              <a:rPr dirty="0"/>
              <a:t>to</a:t>
            </a:r>
            <a:r>
              <a:rPr dirty="0" spc="-80"/>
              <a:t> </a:t>
            </a:r>
            <a:r>
              <a:rPr dirty="0" spc="-10"/>
              <a:t>change.</a:t>
            </a:r>
            <a:r>
              <a:rPr dirty="0" spc="-80"/>
              <a:t> </a:t>
            </a:r>
            <a:r>
              <a:rPr dirty="0" spc="-25"/>
              <a:t>Let </a:t>
            </a:r>
            <a:r>
              <a:rPr dirty="0" spc="-20"/>
              <a:t>Him!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Gospel</a:t>
            </a:r>
            <a:r>
              <a:rPr dirty="0" spc="-15"/>
              <a:t> </a:t>
            </a:r>
            <a:r>
              <a:rPr dirty="0" spc="105"/>
              <a:t>Reflection</a:t>
            </a:r>
            <a:r>
              <a:rPr dirty="0" spc="130"/>
              <a:t> </a:t>
            </a:r>
            <a:r>
              <a:rPr dirty="0" sz="3200" spc="85">
                <a:solidFill>
                  <a:srgbClr val="010202"/>
                </a:solidFill>
              </a:rPr>
              <a:t>by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65">
                <a:solidFill>
                  <a:srgbClr val="010202"/>
                </a:solidFill>
              </a:rPr>
              <a:t>By</a:t>
            </a:r>
            <a:r>
              <a:rPr dirty="0" sz="3200">
                <a:solidFill>
                  <a:srgbClr val="010202"/>
                </a:solidFill>
              </a:rPr>
              <a:t> </a:t>
            </a:r>
            <a:r>
              <a:rPr dirty="0" sz="3200" spc="65">
                <a:solidFill>
                  <a:srgbClr val="010202"/>
                </a:solidFill>
              </a:rPr>
              <a:t>Marilyn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60">
                <a:solidFill>
                  <a:srgbClr val="010202"/>
                </a:solidFill>
              </a:rPr>
              <a:t>Rodrigues</a:t>
            </a:r>
            <a:endParaRPr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66445" marR="5080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Which</a:t>
            </a:r>
            <a:r>
              <a:rPr dirty="0" spc="-135"/>
              <a:t> </a:t>
            </a:r>
            <a:r>
              <a:rPr dirty="0" spc="-105"/>
              <a:t>word</a:t>
            </a:r>
            <a:r>
              <a:rPr dirty="0" spc="-130"/>
              <a:t>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110"/>
              <a:t>phrase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5"/>
              <a:t> </a:t>
            </a:r>
            <a:r>
              <a:rPr dirty="0" spc="-130"/>
              <a:t>Gospel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0"/>
              <a:t> </a:t>
            </a:r>
            <a:r>
              <a:rPr dirty="0" spc="-90"/>
              <a:t>reflection</a:t>
            </a:r>
            <a:r>
              <a:rPr dirty="0" spc="-130"/>
              <a:t> </a:t>
            </a:r>
            <a:r>
              <a:rPr dirty="0" spc="-125"/>
              <a:t>spoke</a:t>
            </a:r>
            <a:r>
              <a:rPr dirty="0" spc="-130"/>
              <a:t> </a:t>
            </a:r>
            <a:r>
              <a:rPr dirty="0" spc="-60"/>
              <a:t>to</a:t>
            </a:r>
            <a:r>
              <a:rPr dirty="0" spc="-135"/>
              <a:t> </a:t>
            </a:r>
            <a:r>
              <a:rPr dirty="0" spc="-20"/>
              <a:t>me,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55"/>
              <a:t>what</a:t>
            </a:r>
            <a:r>
              <a:rPr dirty="0" spc="-130"/>
              <a:t> </a:t>
            </a:r>
            <a:r>
              <a:rPr dirty="0" spc="-20"/>
              <a:t>might</a:t>
            </a:r>
            <a:r>
              <a:rPr dirty="0" spc="-130"/>
              <a:t> </a:t>
            </a:r>
            <a:r>
              <a:rPr dirty="0" spc="-114"/>
              <a:t>God</a:t>
            </a:r>
            <a:r>
              <a:rPr dirty="0" spc="-135"/>
              <a:t> </a:t>
            </a:r>
            <a:r>
              <a:rPr dirty="0" spc="-100"/>
              <a:t>be</a:t>
            </a:r>
            <a:r>
              <a:rPr dirty="0" spc="-130"/>
              <a:t> </a:t>
            </a:r>
            <a:r>
              <a:rPr dirty="0" spc="-10"/>
              <a:t>saying </a:t>
            </a:r>
            <a:r>
              <a:rPr dirty="0" spc="-55"/>
              <a:t>to</a:t>
            </a:r>
            <a:r>
              <a:rPr dirty="0" spc="-150"/>
              <a:t> </a:t>
            </a:r>
            <a:r>
              <a:rPr dirty="0" spc="-25"/>
              <a:t>me?</a:t>
            </a:r>
          </a:p>
          <a:p>
            <a:pPr marL="766445" marR="677545" indent="-754380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114"/>
              <a:t>Do</a:t>
            </a:r>
            <a:r>
              <a:rPr dirty="0" spc="-130"/>
              <a:t> </a:t>
            </a:r>
            <a:r>
              <a:rPr dirty="0"/>
              <a:t>I</a:t>
            </a:r>
            <a:r>
              <a:rPr dirty="0" spc="-125"/>
              <a:t> </a:t>
            </a:r>
            <a:r>
              <a:rPr dirty="0" spc="-50"/>
              <a:t>really</a:t>
            </a:r>
            <a:r>
              <a:rPr dirty="0" spc="-125"/>
              <a:t> </a:t>
            </a:r>
            <a:r>
              <a:rPr dirty="0" spc="-60"/>
              <a:t>yearn</a:t>
            </a:r>
            <a:r>
              <a:rPr dirty="0" spc="-125"/>
              <a:t> </a:t>
            </a:r>
            <a:r>
              <a:rPr dirty="0" spc="-55"/>
              <a:t>to</a:t>
            </a:r>
            <a:r>
              <a:rPr dirty="0" spc="-125"/>
              <a:t> </a:t>
            </a:r>
            <a:r>
              <a:rPr dirty="0" spc="-145"/>
              <a:t>see</a:t>
            </a:r>
            <a:r>
              <a:rPr dirty="0" spc="-125"/>
              <a:t> </a:t>
            </a:r>
            <a:r>
              <a:rPr dirty="0" spc="-155"/>
              <a:t>Jesus?</a:t>
            </a:r>
            <a:r>
              <a:rPr dirty="0" spc="-125"/>
              <a:t> </a:t>
            </a:r>
            <a:r>
              <a:rPr dirty="0" spc="-90"/>
              <a:t>How</a:t>
            </a:r>
            <a:r>
              <a:rPr dirty="0" spc="-125"/>
              <a:t> </a:t>
            </a:r>
            <a:r>
              <a:rPr dirty="0" spc="-65"/>
              <a:t>can</a:t>
            </a:r>
            <a:r>
              <a:rPr dirty="0" spc="-125"/>
              <a:t> </a:t>
            </a:r>
            <a:r>
              <a:rPr dirty="0"/>
              <a:t>I</a:t>
            </a:r>
            <a:r>
              <a:rPr dirty="0" spc="-130"/>
              <a:t> </a:t>
            </a:r>
            <a:r>
              <a:rPr dirty="0" spc="-50"/>
              <a:t>make</a:t>
            </a:r>
            <a:r>
              <a:rPr dirty="0" spc="-125"/>
              <a:t> </a:t>
            </a:r>
            <a:r>
              <a:rPr dirty="0" spc="-60"/>
              <a:t>small</a:t>
            </a:r>
            <a:r>
              <a:rPr dirty="0" spc="-125"/>
              <a:t> </a:t>
            </a:r>
            <a:r>
              <a:rPr dirty="0" spc="-95"/>
              <a:t>acts</a:t>
            </a:r>
            <a:r>
              <a:rPr dirty="0" spc="-125"/>
              <a:t> </a:t>
            </a:r>
            <a:r>
              <a:rPr dirty="0" spc="-140"/>
              <a:t>of</a:t>
            </a:r>
            <a:r>
              <a:rPr dirty="0" spc="-125"/>
              <a:t> </a:t>
            </a:r>
            <a:r>
              <a:rPr dirty="0" spc="-90"/>
              <a:t>self-</a:t>
            </a:r>
            <a:r>
              <a:rPr dirty="0" spc="-75"/>
              <a:t>giving</a:t>
            </a:r>
            <a:r>
              <a:rPr dirty="0" spc="-125"/>
              <a:t> </a:t>
            </a:r>
            <a:r>
              <a:rPr dirty="0" spc="-140"/>
              <a:t>love</a:t>
            </a:r>
            <a:r>
              <a:rPr dirty="0" spc="-125"/>
              <a:t> </a:t>
            </a:r>
            <a:r>
              <a:rPr dirty="0" spc="-50"/>
              <a:t>this</a:t>
            </a:r>
            <a:r>
              <a:rPr dirty="0" spc="-125"/>
              <a:t> </a:t>
            </a:r>
            <a:r>
              <a:rPr dirty="0" spc="-110"/>
              <a:t>week</a:t>
            </a:r>
            <a:r>
              <a:rPr dirty="0" spc="-125"/>
              <a:t> </a:t>
            </a:r>
            <a:r>
              <a:rPr dirty="0" spc="-160"/>
              <a:t>so</a:t>
            </a:r>
            <a:r>
              <a:rPr dirty="0" spc="-125"/>
              <a:t> </a:t>
            </a:r>
            <a:r>
              <a:rPr dirty="0" spc="-20"/>
              <a:t>that</a:t>
            </a:r>
            <a:r>
              <a:rPr dirty="0" spc="-130"/>
              <a:t> </a:t>
            </a:r>
            <a:r>
              <a:rPr dirty="0" spc="-50"/>
              <a:t>I </a:t>
            </a:r>
            <a:r>
              <a:rPr dirty="0" spc="-105"/>
              <a:t>experience</a:t>
            </a:r>
            <a:r>
              <a:rPr dirty="0" spc="-135"/>
              <a:t> </a:t>
            </a:r>
            <a:r>
              <a:rPr dirty="0" spc="-20"/>
              <a:t>His</a:t>
            </a:r>
            <a:r>
              <a:rPr dirty="0" spc="-145"/>
              <a:t> </a:t>
            </a:r>
            <a:r>
              <a:rPr dirty="0" spc="-75"/>
              <a:t>grace,</a:t>
            </a:r>
            <a:r>
              <a:rPr dirty="0" spc="-135"/>
              <a:t> </a:t>
            </a:r>
            <a:r>
              <a:rPr dirty="0" spc="-140"/>
              <a:t>love</a:t>
            </a:r>
            <a:r>
              <a:rPr dirty="0" spc="-135"/>
              <a:t> </a:t>
            </a:r>
            <a:r>
              <a:rPr dirty="0" spc="-20"/>
              <a:t>and</a:t>
            </a:r>
            <a:r>
              <a:rPr dirty="0" spc="-140"/>
              <a:t> </a:t>
            </a:r>
            <a:r>
              <a:rPr dirty="0" spc="-10"/>
              <a:t>mercy?</a:t>
            </a:r>
          </a:p>
          <a:p>
            <a:pPr marL="766445" indent="-753745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90"/>
              <a:t>How</a:t>
            </a:r>
            <a:r>
              <a:rPr dirty="0" spc="-130"/>
              <a:t> </a:t>
            </a:r>
            <a:r>
              <a:rPr dirty="0" spc="-65"/>
              <a:t>can</a:t>
            </a:r>
            <a:r>
              <a:rPr dirty="0" spc="-130"/>
              <a:t> </a:t>
            </a:r>
            <a:r>
              <a:rPr dirty="0"/>
              <a:t>I</a:t>
            </a:r>
            <a:r>
              <a:rPr dirty="0" spc="-130"/>
              <a:t> </a:t>
            </a:r>
            <a:r>
              <a:rPr dirty="0" spc="-100"/>
              <a:t>encourage</a:t>
            </a:r>
            <a:r>
              <a:rPr dirty="0" spc="-130"/>
              <a:t> </a:t>
            </a:r>
            <a:r>
              <a:rPr dirty="0" spc="-80"/>
              <a:t>another</a:t>
            </a:r>
            <a:r>
              <a:rPr dirty="0" spc="-130"/>
              <a:t> </a:t>
            </a:r>
            <a:r>
              <a:rPr dirty="0" spc="-125"/>
              <a:t>person</a:t>
            </a:r>
            <a:r>
              <a:rPr dirty="0" spc="-130"/>
              <a:t> </a:t>
            </a:r>
            <a:r>
              <a:rPr dirty="0" spc="-55"/>
              <a:t>to</a:t>
            </a:r>
            <a:r>
              <a:rPr dirty="0" spc="-130"/>
              <a:t> </a:t>
            </a:r>
            <a:r>
              <a:rPr dirty="0" spc="-50"/>
              <a:t>make</a:t>
            </a:r>
            <a:r>
              <a:rPr dirty="0" spc="-130"/>
              <a:t> </a:t>
            </a:r>
            <a:r>
              <a:rPr dirty="0"/>
              <a:t>a</a:t>
            </a:r>
            <a:r>
              <a:rPr dirty="0" spc="-130"/>
              <a:t> </a:t>
            </a:r>
            <a:r>
              <a:rPr dirty="0" spc="-45"/>
              <a:t>radical</a:t>
            </a:r>
            <a:r>
              <a:rPr dirty="0" spc="-125"/>
              <a:t> </a:t>
            </a:r>
            <a:r>
              <a:rPr dirty="0" spc="-85"/>
              <a:t>surrender</a:t>
            </a:r>
            <a:r>
              <a:rPr dirty="0" spc="-130"/>
              <a:t> </a:t>
            </a:r>
            <a:r>
              <a:rPr dirty="0" spc="-55"/>
              <a:t>to</a:t>
            </a:r>
            <a:r>
              <a:rPr dirty="0" spc="-130"/>
              <a:t> </a:t>
            </a:r>
            <a:r>
              <a:rPr dirty="0" spc="-20"/>
              <a:t>God?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840753" y="10296841"/>
            <a:ext cx="8354695" cy="6330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5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7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Agony</a:t>
            </a:r>
            <a:r>
              <a:rPr dirty="0" sz="2000" spc="14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in</a:t>
            </a:r>
            <a:r>
              <a:rPr dirty="0" sz="2000" spc="7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7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Garden</a:t>
            </a:r>
            <a:r>
              <a:rPr dirty="0" sz="2000" spc="7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Andrea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Mantegna,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c.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circa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1455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until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1456.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5"/>
              </a:lnSpc>
            </a:pP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7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Art</a:t>
            </a:r>
            <a:r>
              <a:rPr dirty="0" sz="2000" spc="7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Gallery</a:t>
            </a:r>
            <a:r>
              <a:rPr dirty="0" sz="2000" spc="7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ErgsArt</a:t>
            </a:r>
            <a:r>
              <a:rPr dirty="0" sz="2000" spc="7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/</a:t>
            </a:r>
            <a:r>
              <a:rPr dirty="0" sz="2000" spc="7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Flickr,</a:t>
            </a:r>
            <a:r>
              <a:rPr dirty="0" sz="2000" spc="7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Public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Domain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4090035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70" b="0" i="1">
                <a:solidFill>
                  <a:srgbClr val="010202"/>
                </a:solidFill>
                <a:latin typeface="Palatino Linotype"/>
                <a:cs typeface="Palatino Linotype"/>
              </a:rPr>
              <a:t>Palm</a:t>
            </a:r>
            <a:r>
              <a:rPr dirty="0" sz="6150" spc="-31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175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102418" y="2240857"/>
            <a:ext cx="15902940" cy="7602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6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1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70" b="0">
                <a:solidFill>
                  <a:srgbClr val="9E5999"/>
                </a:solidFill>
                <a:latin typeface="Acumin Pro Extra Light"/>
                <a:cs typeface="Acumin Pro Extra Light"/>
              </a:rPr>
              <a:t>Mark</a:t>
            </a:r>
            <a:r>
              <a:rPr dirty="0" sz="4550" spc="-1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80" b="0">
                <a:solidFill>
                  <a:srgbClr val="9E5999"/>
                </a:solidFill>
                <a:latin typeface="Acumin Pro Extra Light"/>
                <a:cs typeface="Acumin Pro Extra Light"/>
              </a:rPr>
              <a:t>15:16-</a:t>
            </a:r>
            <a:r>
              <a:rPr dirty="0" sz="4550" spc="30" b="0">
                <a:solidFill>
                  <a:srgbClr val="9E5999"/>
                </a:solidFill>
                <a:latin typeface="Acumin Pro Extra Light"/>
                <a:cs typeface="Acumin Pro Extra Light"/>
              </a:rPr>
              <a:t>39*</a:t>
            </a:r>
            <a:endParaRPr sz="4550">
              <a:latin typeface="Acumin Pro Extra Light"/>
              <a:cs typeface="Acumin Pro Extra Light"/>
            </a:endParaRPr>
          </a:p>
          <a:p>
            <a:pPr algn="just" marL="12700" marR="5080">
              <a:lnSpc>
                <a:spcPct val="101200"/>
              </a:lnSpc>
              <a:spcBef>
                <a:spcPts val="3729"/>
              </a:spcBef>
            </a:pP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soldiers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led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away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inner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part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palace,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is,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Praetorium,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called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whole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cohort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together.</a:t>
            </a:r>
            <a:r>
              <a:rPr dirty="0" sz="31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dressed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purple,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twisted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some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thorns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crown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put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began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saluting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‘Hail,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king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Jews!’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struck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head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reed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spat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him;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down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their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knees</a:t>
            </a:r>
            <a:r>
              <a:rPr dirty="0" sz="3150" spc="-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do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homage.</a:t>
            </a:r>
            <a:r>
              <a:rPr dirty="0" sz="3150" spc="-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whe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3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3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finished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making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fun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9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took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off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purple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dressed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hi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own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clothes.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led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crucify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enlisted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passer-by,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Simon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Cyrene,</a:t>
            </a:r>
            <a:r>
              <a:rPr dirty="0" sz="3150" spc="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father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Alexander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Rufus,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coming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country,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carry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hi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cross.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brought</a:t>
            </a:r>
            <a:r>
              <a:rPr dirty="0" sz="31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to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place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called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Golgotha,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means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place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skull.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offered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wine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mixed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myrrh,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refused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it.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Then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crucified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shared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clothing,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casting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lots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decide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each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should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get.</a:t>
            </a:r>
            <a:r>
              <a:rPr dirty="0" sz="3150" spc="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third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hour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whe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crucified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The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inscription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giving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charge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against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read: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‘The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King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Jews.’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crucified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tw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robbers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hi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right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hi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left.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40">
                <a:solidFill>
                  <a:srgbClr val="010202"/>
                </a:solidFill>
                <a:latin typeface="Garamond"/>
                <a:cs typeface="Garamond"/>
              </a:rPr>
              <a:t>passers-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jeered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3150" spc="-2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him;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shook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their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heads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said,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‘Aha!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would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destroy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3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5">
                <a:solidFill>
                  <a:srgbClr val="010202"/>
                </a:solidFill>
                <a:latin typeface="Garamond"/>
                <a:cs typeface="Garamond"/>
              </a:rPr>
              <a:t>Temple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rebuild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thre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3150" spc="-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days!</a:t>
            </a:r>
            <a:endParaRPr sz="31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3150">
              <a:latin typeface="Garamond"/>
              <a:cs typeface="Garamond"/>
            </a:endParaRPr>
          </a:p>
          <a:p>
            <a:pPr algn="r" marR="76835">
              <a:lnSpc>
                <a:spcPts val="2390"/>
              </a:lnSpc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76835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4090035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70" b="0" i="1">
                <a:solidFill>
                  <a:srgbClr val="010202"/>
                </a:solidFill>
                <a:latin typeface="Palatino Linotype"/>
                <a:cs typeface="Palatino Linotype"/>
              </a:rPr>
              <a:t>Palm</a:t>
            </a:r>
            <a:r>
              <a:rPr dirty="0" sz="6150" spc="-31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175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102418" y="2240857"/>
            <a:ext cx="15890875" cy="7590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6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1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70" b="0">
                <a:solidFill>
                  <a:srgbClr val="9E5999"/>
                </a:solidFill>
                <a:latin typeface="Acumin Pro Extra Light"/>
                <a:cs typeface="Acumin Pro Extra Light"/>
              </a:rPr>
              <a:t>Mark</a:t>
            </a:r>
            <a:r>
              <a:rPr dirty="0" sz="4550" spc="-1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80" b="0">
                <a:solidFill>
                  <a:srgbClr val="9E5999"/>
                </a:solidFill>
                <a:latin typeface="Acumin Pro Extra Light"/>
                <a:cs typeface="Acumin Pro Extra Light"/>
              </a:rPr>
              <a:t>15:16-</a:t>
            </a:r>
            <a:r>
              <a:rPr dirty="0" sz="4550" spc="30" b="0">
                <a:solidFill>
                  <a:srgbClr val="9E5999"/>
                </a:solidFill>
                <a:latin typeface="Acumin Pro Extra Light"/>
                <a:cs typeface="Acumin Pro Extra Light"/>
              </a:rPr>
              <a:t>39*</a:t>
            </a:r>
            <a:endParaRPr sz="4550">
              <a:latin typeface="Acumin Pro Extra Light"/>
              <a:cs typeface="Acumin Pro Extra Light"/>
            </a:endParaRPr>
          </a:p>
          <a:p>
            <a:pPr algn="just" marL="12700" marR="5080">
              <a:lnSpc>
                <a:spcPct val="101099"/>
              </a:lnSpc>
              <a:spcBef>
                <a:spcPts val="3745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Then</a:t>
            </a:r>
            <a:r>
              <a:rPr dirty="0" sz="3150" spc="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save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yourself: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down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cross!’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chief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priests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scribes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mocked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among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themselves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same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way.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saved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others,’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cannot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save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himself.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Let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Christ,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king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of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Israel,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down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cross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now,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see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believe.’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95">
                <a:solidFill>
                  <a:srgbClr val="010202"/>
                </a:solidFill>
                <a:latin typeface="Garamond"/>
                <a:cs typeface="Garamond"/>
              </a:rPr>
              <a:t>Even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those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were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crucified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him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taunted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150" spc="-1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sixth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hour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came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there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over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whole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land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until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ninth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hour.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at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ninth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hour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cried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loud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voice,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‘Eloi,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Eloi,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lama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sabachthani?’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means,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‘My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God,</a:t>
            </a:r>
            <a:r>
              <a:rPr dirty="0" sz="31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my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God,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why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deserted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me?’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some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those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stood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heard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this,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said,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‘Listen,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is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calling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Elijah.’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Someone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ran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 soaked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sponge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vinegar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and,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putting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reed,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gave</a:t>
            </a:r>
            <a:r>
              <a:rPr dirty="0" sz="3150" spc="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to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drink,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saying,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‘Wait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see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if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Elijah</a:t>
            </a:r>
            <a:r>
              <a:rPr dirty="0" sz="31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come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take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-1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down’.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gave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loud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cry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breathed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his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last.</a:t>
            </a:r>
            <a:r>
              <a:rPr dirty="0" sz="3150" spc="-1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veil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Temple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torn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two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top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bottom.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centurion,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standing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in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front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seen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how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died,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said,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‘In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truth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son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God’.</a:t>
            </a:r>
            <a:endParaRPr sz="3150">
              <a:latin typeface="Garamond"/>
              <a:cs typeface="Garamond"/>
            </a:endParaRPr>
          </a:p>
          <a:p>
            <a:pPr algn="just" marL="12700">
              <a:lnSpc>
                <a:spcPct val="100000"/>
              </a:lnSpc>
              <a:spcBef>
                <a:spcPts val="1980"/>
              </a:spcBef>
            </a:pP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*</a:t>
            </a:r>
            <a:r>
              <a:rPr dirty="0" sz="3150" spc="-25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Excerpt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Mark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15:1-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39</a:t>
            </a:r>
            <a:endParaRPr sz="3150">
              <a:latin typeface="Garamond"/>
              <a:cs typeface="Garamond"/>
            </a:endParaRPr>
          </a:p>
          <a:p>
            <a:pPr algn="r" marR="64769">
              <a:lnSpc>
                <a:spcPts val="2390"/>
              </a:lnSpc>
              <a:spcBef>
                <a:spcPts val="1595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64769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91947" y="2194165"/>
            <a:ext cx="7793990" cy="6350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Compassion</a:t>
            </a:r>
            <a:r>
              <a:rPr dirty="0" sz="2750" spc="6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means</a:t>
            </a:r>
            <a:r>
              <a:rPr dirty="0" sz="2750" spc="6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6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‘suffer</a:t>
            </a:r>
            <a:r>
              <a:rPr dirty="0" sz="2750" spc="6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with.’</a:t>
            </a:r>
            <a:r>
              <a:rPr dirty="0" sz="2750" spc="6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During</a:t>
            </a:r>
            <a:r>
              <a:rPr dirty="0" sz="2750" spc="6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Lent,</a:t>
            </a:r>
            <a:r>
              <a:rPr dirty="0" sz="2750" spc="6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Church</a:t>
            </a:r>
            <a:r>
              <a:rPr dirty="0" sz="27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calls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upon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compassion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by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contemplating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suffering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death.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active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reception </a:t>
            </a:r>
            <a:r>
              <a:rPr dirty="0" sz="2750" spc="-35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Word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8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brings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healing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15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45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750" spc="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since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85">
                <a:solidFill>
                  <a:srgbClr val="010202"/>
                </a:solidFill>
                <a:latin typeface="Garamond"/>
                <a:cs typeface="Garamond"/>
              </a:rPr>
              <a:t>“by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wounds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healed”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(Isaiah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53:5).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This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great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mystery: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reality that</a:t>
            </a:r>
            <a:r>
              <a:rPr dirty="0" sz="27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cannot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ever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fully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grasp,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can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enter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more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more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deeply.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By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contemplating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Word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God,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we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encounter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encountering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receive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grace,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transformed.</a:t>
            </a:r>
            <a:endParaRPr sz="2750">
              <a:latin typeface="Garamond"/>
              <a:cs typeface="Garamond"/>
            </a:endParaRPr>
          </a:p>
          <a:p>
            <a:pPr algn="just" marL="12700" marR="5080">
              <a:lnSpc>
                <a:spcPct val="100600"/>
              </a:lnSpc>
            </a:pPr>
            <a:r>
              <a:rPr dirty="0" sz="2750" spc="-225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27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start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7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Holy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Week,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1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join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procession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7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people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acclaiming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8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4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King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229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Israel,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Church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immediately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directs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eyes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towards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suffering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death,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is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earthly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Kingdom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(cf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John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18:36).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St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Mark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relates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to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Jesus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gave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spirit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upon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saying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words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“My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God,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7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God,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why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deserted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me?”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These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words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endParaRPr sz="275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209757" y="2194165"/>
            <a:ext cx="7786370" cy="5928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opening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line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Psalm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22,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related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has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just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been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seen: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Lord’s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garments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divided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among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 soldiers,</a:t>
            </a:r>
            <a:r>
              <a:rPr dirty="0" sz="27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throw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dice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robe;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hands</a:t>
            </a:r>
            <a:r>
              <a:rPr dirty="0" sz="27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feet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pierced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nail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cross;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mocked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derided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pass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by.</a:t>
            </a:r>
            <a:endParaRPr sz="2750">
              <a:latin typeface="Garamond"/>
              <a:cs typeface="Garamond"/>
            </a:endParaRPr>
          </a:p>
          <a:p>
            <a:pPr algn="just" marL="12700" marR="5080">
              <a:lnSpc>
                <a:spcPct val="100600"/>
              </a:lnSpc>
            </a:pP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Despite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its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first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line, and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its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grim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prophecy,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Psalm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60">
                <a:solidFill>
                  <a:srgbClr val="010202"/>
                </a:solidFill>
                <a:latin typeface="Garamond"/>
                <a:cs typeface="Garamond"/>
              </a:rPr>
              <a:t>22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does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27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end</a:t>
            </a:r>
            <a:r>
              <a:rPr dirty="0" sz="27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despair.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Rather,</a:t>
            </a:r>
            <a:r>
              <a:rPr dirty="0" sz="27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</a:t>
            </a:r>
            <a:r>
              <a:rPr dirty="0" sz="27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expression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hope</a:t>
            </a:r>
            <a:r>
              <a:rPr dirty="0" sz="27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trust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Israel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salvation.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St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Mark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relates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how</a:t>
            </a:r>
            <a:r>
              <a:rPr dirty="0" sz="27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witnessing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saving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death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affected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Centurian,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leader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6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Roman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soldiers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5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75">
                <a:solidFill>
                  <a:srgbClr val="010202"/>
                </a:solidFill>
                <a:latin typeface="Garamond"/>
                <a:cs typeface="Garamond"/>
              </a:rPr>
              <a:t>were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putting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27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death;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seeing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how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died,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said: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“Truly,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this man</a:t>
            </a:r>
            <a:r>
              <a:rPr dirty="0" sz="27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7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Son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1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God.”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 Standing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beside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Cross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1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Christ,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enter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compassionately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scene,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faith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also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renewed.</a:t>
            </a:r>
            <a:endParaRPr sz="275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91947" y="1332969"/>
            <a:ext cx="7803515" cy="7194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13045" algn="l"/>
              </a:tabLst>
            </a:pPr>
            <a:r>
              <a:rPr dirty="0" spc="90"/>
              <a:t>Gospel</a:t>
            </a:r>
            <a:r>
              <a:rPr dirty="0" spc="-5"/>
              <a:t> </a:t>
            </a:r>
            <a:r>
              <a:rPr dirty="0" spc="105"/>
              <a:t>Reflection</a:t>
            </a:r>
            <a:r>
              <a:rPr dirty="0" spc="135"/>
              <a:t> </a:t>
            </a:r>
            <a:r>
              <a:rPr dirty="0" sz="3200" spc="60">
                <a:solidFill>
                  <a:srgbClr val="010202"/>
                </a:solidFill>
              </a:rPr>
              <a:t>by</a:t>
            </a:r>
            <a:r>
              <a:rPr dirty="0" sz="3200">
                <a:solidFill>
                  <a:srgbClr val="010202"/>
                </a:solidFill>
              </a:rPr>
              <a:t>	</a:t>
            </a:r>
            <a:r>
              <a:rPr dirty="0" sz="3200" spc="50">
                <a:solidFill>
                  <a:srgbClr val="010202"/>
                </a:solidFill>
              </a:rPr>
              <a:t>Fr</a:t>
            </a:r>
            <a:r>
              <a:rPr dirty="0" sz="3200" spc="-15">
                <a:solidFill>
                  <a:srgbClr val="010202"/>
                </a:solidFill>
              </a:rPr>
              <a:t> </a:t>
            </a:r>
            <a:r>
              <a:rPr dirty="0" sz="3200" spc="60">
                <a:solidFill>
                  <a:srgbClr val="010202"/>
                </a:solidFill>
              </a:rPr>
              <a:t>Sam</a:t>
            </a:r>
            <a:r>
              <a:rPr dirty="0" sz="3200" spc="-15">
                <a:solidFill>
                  <a:srgbClr val="010202"/>
                </a:solidFill>
              </a:rPr>
              <a:t> </a:t>
            </a:r>
            <a:r>
              <a:rPr dirty="0" sz="3200" spc="-10">
                <a:solidFill>
                  <a:srgbClr val="010202"/>
                </a:solidFill>
              </a:rPr>
              <a:t>Lynch</a:t>
            </a:r>
            <a:endParaRPr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66445" marR="5080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Which</a:t>
            </a:r>
            <a:r>
              <a:rPr dirty="0" spc="-135"/>
              <a:t> </a:t>
            </a:r>
            <a:r>
              <a:rPr dirty="0" spc="-105"/>
              <a:t>word</a:t>
            </a:r>
            <a:r>
              <a:rPr dirty="0" spc="-130"/>
              <a:t>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110"/>
              <a:t>phrase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5"/>
              <a:t> </a:t>
            </a:r>
            <a:r>
              <a:rPr dirty="0" spc="-130"/>
              <a:t>Gospel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0"/>
              <a:t> </a:t>
            </a:r>
            <a:r>
              <a:rPr dirty="0" spc="-90"/>
              <a:t>reflection</a:t>
            </a:r>
            <a:r>
              <a:rPr dirty="0" spc="-130"/>
              <a:t> </a:t>
            </a:r>
            <a:r>
              <a:rPr dirty="0" spc="-125"/>
              <a:t>spoke</a:t>
            </a:r>
            <a:r>
              <a:rPr dirty="0" spc="-130"/>
              <a:t> </a:t>
            </a:r>
            <a:r>
              <a:rPr dirty="0" spc="-60"/>
              <a:t>to</a:t>
            </a:r>
            <a:r>
              <a:rPr dirty="0" spc="-135"/>
              <a:t> </a:t>
            </a:r>
            <a:r>
              <a:rPr dirty="0" spc="-20"/>
              <a:t>me,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55"/>
              <a:t>what</a:t>
            </a:r>
            <a:r>
              <a:rPr dirty="0" spc="-130"/>
              <a:t> </a:t>
            </a:r>
            <a:r>
              <a:rPr dirty="0" spc="-20"/>
              <a:t>might</a:t>
            </a:r>
            <a:r>
              <a:rPr dirty="0" spc="-130"/>
              <a:t> </a:t>
            </a:r>
            <a:r>
              <a:rPr dirty="0" spc="-114"/>
              <a:t>God</a:t>
            </a:r>
            <a:r>
              <a:rPr dirty="0" spc="-135"/>
              <a:t> </a:t>
            </a:r>
            <a:r>
              <a:rPr dirty="0" spc="-100"/>
              <a:t>be</a:t>
            </a:r>
            <a:r>
              <a:rPr dirty="0" spc="-130"/>
              <a:t> </a:t>
            </a:r>
            <a:r>
              <a:rPr dirty="0" spc="-10"/>
              <a:t>saying </a:t>
            </a:r>
            <a:r>
              <a:rPr dirty="0" spc="-55"/>
              <a:t>to</a:t>
            </a:r>
            <a:r>
              <a:rPr dirty="0" spc="-150"/>
              <a:t> </a:t>
            </a:r>
            <a:r>
              <a:rPr dirty="0" spc="-25"/>
              <a:t>me?</a:t>
            </a:r>
          </a:p>
          <a:p>
            <a:pPr marL="766445" indent="-753745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65"/>
              <a:t>In</a:t>
            </a:r>
            <a:r>
              <a:rPr dirty="0" spc="-130"/>
              <a:t> </a:t>
            </a:r>
            <a:r>
              <a:rPr dirty="0" spc="-60"/>
              <a:t>which</a:t>
            </a:r>
            <a:r>
              <a:rPr dirty="0" spc="-125"/>
              <a:t> </a:t>
            </a:r>
            <a:r>
              <a:rPr dirty="0" spc="-40"/>
              <a:t>way</a:t>
            </a:r>
            <a:r>
              <a:rPr dirty="0" spc="-130"/>
              <a:t> </a:t>
            </a:r>
            <a:r>
              <a:rPr dirty="0" spc="-65"/>
              <a:t>can</a:t>
            </a:r>
            <a:r>
              <a:rPr dirty="0" spc="-125"/>
              <a:t> </a:t>
            </a:r>
            <a:r>
              <a:rPr dirty="0"/>
              <a:t>I</a:t>
            </a:r>
            <a:r>
              <a:rPr dirty="0" spc="-130"/>
              <a:t> </a:t>
            </a:r>
            <a:r>
              <a:rPr dirty="0" spc="-100"/>
              <a:t>be</a:t>
            </a:r>
            <a:r>
              <a:rPr dirty="0" spc="-125"/>
              <a:t> </a:t>
            </a:r>
            <a:r>
              <a:rPr dirty="0" spc="-105"/>
              <a:t>renewed</a:t>
            </a:r>
            <a:r>
              <a:rPr dirty="0" spc="-125"/>
              <a:t> </a:t>
            </a:r>
            <a:r>
              <a:rPr dirty="0"/>
              <a:t>in</a:t>
            </a:r>
            <a:r>
              <a:rPr dirty="0" spc="-130"/>
              <a:t> </a:t>
            </a:r>
            <a:r>
              <a:rPr dirty="0"/>
              <a:t>my</a:t>
            </a:r>
            <a:r>
              <a:rPr dirty="0" spc="-125"/>
              <a:t> </a:t>
            </a:r>
            <a:r>
              <a:rPr dirty="0" spc="-60"/>
              <a:t>faith</a:t>
            </a:r>
            <a:r>
              <a:rPr dirty="0" spc="-130"/>
              <a:t> </a:t>
            </a:r>
            <a:r>
              <a:rPr dirty="0" spc="-50"/>
              <a:t>this</a:t>
            </a:r>
            <a:r>
              <a:rPr dirty="0" spc="-125"/>
              <a:t> </a:t>
            </a:r>
            <a:r>
              <a:rPr dirty="0" spc="-70"/>
              <a:t>week,</a:t>
            </a:r>
            <a:r>
              <a:rPr dirty="0" spc="-125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75"/>
              <a:t>stand</a:t>
            </a:r>
            <a:r>
              <a:rPr dirty="0" spc="-125"/>
              <a:t> </a:t>
            </a:r>
            <a:r>
              <a:rPr dirty="0" spc="-105"/>
              <a:t>beside</a:t>
            </a:r>
            <a:r>
              <a:rPr dirty="0" spc="-130"/>
              <a:t> </a:t>
            </a:r>
            <a:r>
              <a:rPr dirty="0" spc="-55"/>
              <a:t>the</a:t>
            </a:r>
            <a:r>
              <a:rPr dirty="0" spc="-125"/>
              <a:t> </a:t>
            </a:r>
            <a:r>
              <a:rPr dirty="0" spc="-110"/>
              <a:t>Cross</a:t>
            </a:r>
            <a:r>
              <a:rPr dirty="0" spc="-125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10"/>
              <a:t>Christ?</a:t>
            </a:r>
          </a:p>
          <a:p>
            <a:pPr marL="766445" indent="-753745">
              <a:lnSpc>
                <a:spcPct val="100000"/>
              </a:lnSpc>
              <a:spcBef>
                <a:spcPts val="3710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pc="-90"/>
              <a:t>How</a:t>
            </a:r>
            <a:r>
              <a:rPr dirty="0" spc="-135"/>
              <a:t> </a:t>
            </a:r>
            <a:r>
              <a:rPr dirty="0" spc="-65"/>
              <a:t>can</a:t>
            </a:r>
            <a:r>
              <a:rPr dirty="0" spc="-130"/>
              <a:t> </a:t>
            </a:r>
            <a:r>
              <a:rPr dirty="0"/>
              <a:t>I</a:t>
            </a:r>
            <a:r>
              <a:rPr dirty="0" spc="-135"/>
              <a:t> </a:t>
            </a:r>
            <a:r>
              <a:rPr dirty="0" spc="-65"/>
              <a:t>help</a:t>
            </a:r>
            <a:r>
              <a:rPr dirty="0" spc="-130"/>
              <a:t> </a:t>
            </a:r>
            <a:r>
              <a:rPr dirty="0" spc="-105"/>
              <a:t>others</a:t>
            </a:r>
            <a:r>
              <a:rPr dirty="0" spc="-130"/>
              <a:t> </a:t>
            </a:r>
            <a:r>
              <a:rPr dirty="0" spc="-55"/>
              <a:t>to</a:t>
            </a:r>
            <a:r>
              <a:rPr dirty="0" spc="-135"/>
              <a:t> </a:t>
            </a:r>
            <a:r>
              <a:rPr dirty="0" spc="-70"/>
              <a:t>enter</a:t>
            </a:r>
            <a:r>
              <a:rPr dirty="0" spc="-130"/>
              <a:t> </a:t>
            </a:r>
            <a:r>
              <a:rPr dirty="0" spc="-20"/>
              <a:t>into</a:t>
            </a:r>
            <a:r>
              <a:rPr dirty="0" spc="-135"/>
              <a:t> </a:t>
            </a:r>
            <a:r>
              <a:rPr dirty="0" spc="-55"/>
              <a:t>the</a:t>
            </a:r>
            <a:r>
              <a:rPr dirty="0" spc="-130"/>
              <a:t> </a:t>
            </a:r>
            <a:r>
              <a:rPr dirty="0" spc="-135"/>
              <a:t>scene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5"/>
              <a:t> Jesus’</a:t>
            </a:r>
            <a:r>
              <a:rPr dirty="0" spc="-130"/>
              <a:t> Passion </a:t>
            </a:r>
            <a:r>
              <a:rPr dirty="0" spc="-20"/>
              <a:t>and</a:t>
            </a:r>
            <a:r>
              <a:rPr dirty="0" spc="-135"/>
              <a:t> </a:t>
            </a:r>
            <a:r>
              <a:rPr dirty="0" spc="-75"/>
              <a:t>Death</a:t>
            </a:r>
            <a:r>
              <a:rPr dirty="0" spc="-130"/>
              <a:t> </a:t>
            </a:r>
            <a:r>
              <a:rPr dirty="0" spc="-50"/>
              <a:t>this</a:t>
            </a:r>
            <a:r>
              <a:rPr dirty="0" spc="-135"/>
              <a:t> </a:t>
            </a:r>
            <a:r>
              <a:rPr dirty="0" spc="-10"/>
              <a:t>week?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3549066" y="9961829"/>
            <a:ext cx="5647055" cy="6330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88925" marR="5080" indent="-276860">
              <a:lnSpc>
                <a:spcPct val="100000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13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Crucifixion</a:t>
            </a:r>
            <a:r>
              <a:rPr dirty="0" sz="2000" spc="13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12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Giambattista</a:t>
            </a:r>
            <a:r>
              <a:rPr dirty="0" sz="2000" spc="13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Tiepolo,</a:t>
            </a:r>
            <a:r>
              <a:rPr dirty="0" sz="2000" spc="12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c.</a:t>
            </a:r>
            <a:r>
              <a:rPr dirty="0" sz="2000" spc="13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1745–50.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Saint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Louis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Art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Museum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/</a:t>
            </a:r>
            <a:r>
              <a:rPr dirty="0" sz="2000" spc="6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Public</a:t>
            </a:r>
            <a:r>
              <a:rPr dirty="0" sz="2000" spc="6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Domain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02321" y="2240857"/>
            <a:ext cx="15692755" cy="5564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6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70" b="0">
                <a:solidFill>
                  <a:srgbClr val="9E5999"/>
                </a:solidFill>
                <a:latin typeface="Acumin Pro Extra Light"/>
                <a:cs typeface="Acumin Pro Extra Light"/>
              </a:rPr>
              <a:t>Mark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5" b="0">
                <a:solidFill>
                  <a:srgbClr val="9E5999"/>
                </a:solidFill>
                <a:latin typeface="Acumin Pro Extra Light"/>
                <a:cs typeface="Acumin Pro Extra Light"/>
              </a:rPr>
              <a:t>16:1-</a:t>
            </a:r>
            <a:r>
              <a:rPr dirty="0" sz="4550" spc="45" b="0">
                <a:solidFill>
                  <a:srgbClr val="9E5999"/>
                </a:solidFill>
                <a:latin typeface="Acumin Pro Extra Light"/>
                <a:cs typeface="Acumin Pro Extra Light"/>
              </a:rPr>
              <a:t>8</a:t>
            </a:r>
            <a:endParaRPr sz="4550">
              <a:latin typeface="Acumin Pro Extra Light"/>
              <a:cs typeface="Acumin Pro Extra Light"/>
            </a:endParaRPr>
          </a:p>
          <a:p>
            <a:pPr marL="12700" marR="177800" indent="104775">
              <a:lnSpc>
                <a:spcPct val="101200"/>
              </a:lnSpc>
              <a:spcBef>
                <a:spcPts val="3729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sabbath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over,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Mary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Magdala,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Mary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mother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James,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Salome,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bought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spices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with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go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anoint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very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early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morning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first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day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week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tomb,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just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sun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rising.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been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saying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another,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‘Who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roll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away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stone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us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entrance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tomb?’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looked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could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see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stone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–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5">
                <a:solidFill>
                  <a:srgbClr val="010202"/>
                </a:solidFill>
                <a:latin typeface="Garamond"/>
                <a:cs typeface="Garamond"/>
              </a:rPr>
              <a:t>very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big</a:t>
            </a:r>
            <a:endParaRPr sz="3150">
              <a:latin typeface="Garamond"/>
              <a:cs typeface="Garamond"/>
            </a:endParaRPr>
          </a:p>
          <a:p>
            <a:pPr marL="12700" marR="5080">
              <a:lnSpc>
                <a:spcPts val="3820"/>
              </a:lnSpc>
              <a:spcBef>
                <a:spcPts val="125"/>
              </a:spcBef>
            </a:pP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–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already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been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rolled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back.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entering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tomb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saw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young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white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robe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seated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right-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hand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side,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were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struck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amazement.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them,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‘There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no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need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alarm.</a:t>
            </a:r>
            <a:r>
              <a:rPr dirty="0" sz="3150" spc="-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10">
                <a:solidFill>
                  <a:srgbClr val="010202"/>
                </a:solidFill>
                <a:latin typeface="Garamond"/>
                <a:cs typeface="Garamond"/>
              </a:rPr>
              <a:t>You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looking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Nazareth,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crucified: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80">
                <a:solidFill>
                  <a:srgbClr val="010202"/>
                </a:solidFill>
                <a:latin typeface="Garamond"/>
                <a:cs typeface="Garamond"/>
              </a:rPr>
              <a:t>risen,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here.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See,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10">
                <a:solidFill>
                  <a:srgbClr val="010202"/>
                </a:solidFill>
                <a:latin typeface="Garamond"/>
                <a:cs typeface="Garamond"/>
              </a:rPr>
              <a:t>here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0">
                <a:solidFill>
                  <a:srgbClr val="010202"/>
                </a:solidFill>
                <a:latin typeface="Garamond"/>
                <a:cs typeface="Garamond"/>
              </a:rPr>
              <a:t>place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where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5">
                <a:solidFill>
                  <a:srgbClr val="010202"/>
                </a:solidFill>
                <a:latin typeface="Garamond"/>
                <a:cs typeface="Garamond"/>
              </a:rPr>
              <a:t>laid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must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0">
                <a:solidFill>
                  <a:srgbClr val="010202"/>
                </a:solidFill>
                <a:latin typeface="Garamond"/>
                <a:cs typeface="Garamond"/>
              </a:rPr>
              <a:t>go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tell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5">
                <a:solidFill>
                  <a:srgbClr val="010202"/>
                </a:solidFill>
                <a:latin typeface="Garamond"/>
                <a:cs typeface="Garamond"/>
              </a:rPr>
              <a:t>disciples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50">
                <a:solidFill>
                  <a:srgbClr val="010202"/>
                </a:solidFill>
                <a:latin typeface="Garamond"/>
                <a:cs typeface="Garamond"/>
              </a:rPr>
              <a:t>Peter,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95">
                <a:solidFill>
                  <a:srgbClr val="010202"/>
                </a:solidFill>
                <a:latin typeface="Garamond"/>
                <a:cs typeface="Garamond"/>
              </a:rPr>
              <a:t>“He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going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before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5">
                <a:solidFill>
                  <a:srgbClr val="010202"/>
                </a:solidFill>
                <a:latin typeface="Garamond"/>
                <a:cs typeface="Garamond"/>
              </a:rPr>
              <a:t>Galilee;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there </a:t>
            </a:r>
            <a:r>
              <a:rPr dirty="0" sz="3150" spc="-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45">
                <a:solidFill>
                  <a:srgbClr val="010202"/>
                </a:solidFill>
                <a:latin typeface="Garamond"/>
                <a:cs typeface="Garamond"/>
              </a:rPr>
              <a:t>see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him,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just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told</a:t>
            </a:r>
            <a:r>
              <a:rPr dirty="0" sz="31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you.”’</a:t>
            </a:r>
            <a:endParaRPr sz="315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4408805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90" b="0" i="1">
                <a:solidFill>
                  <a:srgbClr val="010202"/>
                </a:solidFill>
                <a:latin typeface="Palatino Linotype"/>
                <a:cs typeface="Palatino Linotype"/>
              </a:rPr>
              <a:t>Easter</a:t>
            </a:r>
            <a:r>
              <a:rPr dirty="0" sz="6150" spc="-28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578675" y="9212484"/>
            <a:ext cx="5354320" cy="631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0"/>
              </a:lnSpc>
              <a:spcBef>
                <a:spcPts val="90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600"/>
              </a:lnSpc>
              <a:spcBef>
                <a:spcPts val="95"/>
              </a:spcBef>
            </a:pPr>
            <a:r>
              <a:rPr dirty="0" spc="-95"/>
              <a:t>Three</a:t>
            </a:r>
            <a:r>
              <a:rPr dirty="0" spc="-25"/>
              <a:t> </a:t>
            </a:r>
            <a:r>
              <a:rPr dirty="0" spc="-65"/>
              <a:t>women</a:t>
            </a:r>
            <a:r>
              <a:rPr dirty="0" spc="-25"/>
              <a:t> </a:t>
            </a:r>
            <a:r>
              <a:rPr dirty="0" spc="-10"/>
              <a:t>with</a:t>
            </a:r>
            <a:r>
              <a:rPr dirty="0" spc="-25"/>
              <a:t> </a:t>
            </a:r>
            <a:r>
              <a:rPr dirty="0" spc="-70"/>
              <a:t>hearts</a:t>
            </a:r>
            <a:r>
              <a:rPr dirty="0" spc="-25"/>
              <a:t> </a:t>
            </a:r>
            <a:r>
              <a:rPr dirty="0" spc="-60"/>
              <a:t>deepl</a:t>
            </a:r>
            <a:r>
              <a:rPr dirty="0"/>
              <a:t>y</a:t>
            </a:r>
            <a:r>
              <a:rPr dirty="0" spc="-25"/>
              <a:t> </a:t>
            </a:r>
            <a:r>
              <a:rPr dirty="0" spc="-95"/>
              <a:t>moved</a:t>
            </a:r>
            <a:r>
              <a:rPr dirty="0" spc="-25"/>
              <a:t> by </a:t>
            </a:r>
            <a:r>
              <a:rPr dirty="0"/>
              <a:t>a</a:t>
            </a:r>
            <a:r>
              <a:rPr dirty="0" spc="-25"/>
              <a:t> </a:t>
            </a:r>
            <a:r>
              <a:rPr dirty="0" spc="-85"/>
              <a:t>sorrowful</a:t>
            </a:r>
            <a:r>
              <a:rPr dirty="0" spc="-25"/>
              <a:t> </a:t>
            </a:r>
            <a:r>
              <a:rPr dirty="0" spc="-100"/>
              <a:t>love</a:t>
            </a:r>
            <a:r>
              <a:rPr dirty="0" spc="-35"/>
              <a:t> </a:t>
            </a:r>
            <a:r>
              <a:rPr dirty="0" spc="-95"/>
              <a:t>for</a:t>
            </a:r>
            <a:r>
              <a:rPr dirty="0" spc="-285"/>
              <a:t> </a:t>
            </a:r>
            <a:r>
              <a:rPr dirty="0" spc="-30"/>
              <a:t>their</a:t>
            </a:r>
            <a:r>
              <a:rPr dirty="0" spc="-285"/>
              <a:t> </a:t>
            </a:r>
            <a:r>
              <a:rPr dirty="0" spc="-55"/>
              <a:t>Lord,</a:t>
            </a:r>
            <a:r>
              <a:rPr dirty="0" spc="-285"/>
              <a:t> </a:t>
            </a:r>
            <a:r>
              <a:rPr dirty="0" spc="-85"/>
              <a:t>Jesus,</a:t>
            </a:r>
            <a:r>
              <a:rPr dirty="0" spc="-285"/>
              <a:t> </a:t>
            </a:r>
            <a:r>
              <a:rPr dirty="0" spc="-65"/>
              <a:t>rise</a:t>
            </a:r>
            <a:r>
              <a:rPr dirty="0" spc="-285"/>
              <a:t> </a:t>
            </a:r>
            <a:r>
              <a:rPr dirty="0" spc="-65"/>
              <a:t>very</a:t>
            </a:r>
            <a:r>
              <a:rPr dirty="0" spc="-285"/>
              <a:t> </a:t>
            </a:r>
            <a:r>
              <a:rPr dirty="0" spc="-40"/>
              <a:t>early</a:t>
            </a:r>
            <a:r>
              <a:rPr dirty="0" spc="-285"/>
              <a:t> </a:t>
            </a:r>
            <a:r>
              <a:rPr dirty="0" spc="-45"/>
              <a:t>to</a:t>
            </a:r>
            <a:r>
              <a:rPr dirty="0" spc="-285"/>
              <a:t> </a:t>
            </a:r>
            <a:r>
              <a:rPr dirty="0" spc="-30"/>
              <a:t>anoint</a:t>
            </a:r>
            <a:r>
              <a:rPr dirty="0" spc="-285"/>
              <a:t> </a:t>
            </a:r>
            <a:r>
              <a:rPr dirty="0" spc="-30"/>
              <a:t>His</a:t>
            </a:r>
            <a:r>
              <a:rPr dirty="0" spc="-285"/>
              <a:t> </a:t>
            </a:r>
            <a:r>
              <a:rPr dirty="0" spc="-60"/>
              <a:t>dea</a:t>
            </a:r>
            <a:r>
              <a:rPr dirty="0"/>
              <a:t>d</a:t>
            </a:r>
            <a:r>
              <a:rPr dirty="0" spc="-285"/>
              <a:t> </a:t>
            </a:r>
            <a:r>
              <a:rPr dirty="0" spc="-60"/>
              <a:t>body— </a:t>
            </a:r>
            <a:r>
              <a:rPr dirty="0" spc="-30"/>
              <a:t>without</a:t>
            </a:r>
            <a:r>
              <a:rPr dirty="0" spc="-360"/>
              <a:t> </a:t>
            </a:r>
            <a:r>
              <a:rPr dirty="0" spc="-100"/>
              <a:t>even</a:t>
            </a:r>
            <a:r>
              <a:rPr dirty="0" spc="-360"/>
              <a:t> </a:t>
            </a:r>
            <a:r>
              <a:rPr dirty="0" spc="-40"/>
              <a:t>giving</a:t>
            </a:r>
            <a:r>
              <a:rPr dirty="0" spc="-360"/>
              <a:t> </a:t>
            </a:r>
            <a:r>
              <a:rPr dirty="0"/>
              <a:t>a</a:t>
            </a:r>
            <a:r>
              <a:rPr dirty="0" spc="-360"/>
              <a:t> </a:t>
            </a:r>
            <a:r>
              <a:rPr dirty="0" spc="-40"/>
              <a:t>thought</a:t>
            </a:r>
            <a:r>
              <a:rPr dirty="0" spc="-360"/>
              <a:t> </a:t>
            </a:r>
            <a:r>
              <a:rPr dirty="0" spc="-45"/>
              <a:t>to</a:t>
            </a:r>
            <a:r>
              <a:rPr dirty="0" spc="-360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360"/>
              <a:t> </a:t>
            </a:r>
            <a:r>
              <a:rPr dirty="0" spc="-55"/>
              <a:t>difficulties</a:t>
            </a:r>
            <a:r>
              <a:rPr dirty="0" spc="-360"/>
              <a:t> </a:t>
            </a:r>
            <a:r>
              <a:rPr dirty="0" spc="-114"/>
              <a:t>of</a:t>
            </a:r>
            <a:r>
              <a:rPr dirty="0" spc="-360"/>
              <a:t> </a:t>
            </a:r>
            <a:r>
              <a:rPr dirty="0" spc="-30"/>
              <a:t>rolling</a:t>
            </a:r>
            <a:r>
              <a:rPr dirty="0" spc="-360"/>
              <a:t> </a:t>
            </a:r>
            <a:r>
              <a:rPr dirty="0" spc="-75"/>
              <a:t>back</a:t>
            </a:r>
            <a:r>
              <a:rPr dirty="0" spc="-70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130"/>
              <a:t> </a:t>
            </a:r>
            <a:r>
              <a:rPr dirty="0" spc="-65"/>
              <a:t>stone.</a:t>
            </a:r>
            <a:r>
              <a:rPr dirty="0" spc="-130"/>
              <a:t> </a:t>
            </a:r>
            <a:r>
              <a:rPr dirty="0" spc="-40"/>
              <a:t>One</a:t>
            </a:r>
            <a:r>
              <a:rPr dirty="0" spc="-130"/>
              <a:t> </a:t>
            </a:r>
            <a:r>
              <a:rPr dirty="0" spc="-114"/>
              <a:t>of</a:t>
            </a:r>
            <a:r>
              <a:rPr dirty="0" spc="-130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130"/>
              <a:t> </a:t>
            </a:r>
            <a:r>
              <a:rPr dirty="0" spc="-60"/>
              <a:t>women</a:t>
            </a:r>
            <a:r>
              <a:rPr dirty="0"/>
              <a:t>,</a:t>
            </a:r>
            <a:r>
              <a:rPr dirty="0" spc="-130"/>
              <a:t> </a:t>
            </a:r>
            <a:r>
              <a:rPr dirty="0" spc="30"/>
              <a:t>Mary</a:t>
            </a:r>
            <a:r>
              <a:rPr dirty="0" spc="-130"/>
              <a:t> </a:t>
            </a:r>
            <a:r>
              <a:rPr dirty="0" spc="-25"/>
              <a:t>Magdalene,</a:t>
            </a:r>
            <a:r>
              <a:rPr dirty="0" spc="-130"/>
              <a:t> </a:t>
            </a:r>
            <a:r>
              <a:rPr dirty="0" spc="-30"/>
              <a:t>had</a:t>
            </a:r>
            <a:r>
              <a:rPr dirty="0" spc="-130"/>
              <a:t> </a:t>
            </a:r>
            <a:r>
              <a:rPr dirty="0" spc="-60"/>
              <a:t>already </a:t>
            </a:r>
            <a:r>
              <a:rPr dirty="0" spc="-75"/>
              <a:t>been</a:t>
            </a:r>
            <a:r>
              <a:rPr dirty="0" spc="50"/>
              <a:t> </a:t>
            </a:r>
            <a:r>
              <a:rPr dirty="0" spc="-40"/>
              <a:t>filled</a:t>
            </a:r>
            <a:r>
              <a:rPr dirty="0" spc="50"/>
              <a:t> </a:t>
            </a:r>
            <a:r>
              <a:rPr dirty="0" spc="-10"/>
              <a:t>with</a:t>
            </a:r>
            <a:r>
              <a:rPr dirty="0" spc="50"/>
              <a:t> </a:t>
            </a:r>
            <a:r>
              <a:rPr dirty="0" spc="-105"/>
              <a:t>Jesus’</a:t>
            </a:r>
            <a:r>
              <a:rPr dirty="0" spc="50"/>
              <a:t> </a:t>
            </a:r>
            <a:r>
              <a:rPr dirty="0" spc="-65"/>
              <a:t>forgiving</a:t>
            </a:r>
            <a:r>
              <a:rPr dirty="0" spc="50"/>
              <a:t> </a:t>
            </a:r>
            <a:r>
              <a:rPr dirty="0" spc="-15"/>
              <a:t>and</a:t>
            </a:r>
            <a:r>
              <a:rPr dirty="0" spc="50"/>
              <a:t> </a:t>
            </a:r>
            <a:r>
              <a:rPr dirty="0" spc="-50"/>
              <a:t>merciful</a:t>
            </a:r>
            <a:r>
              <a:rPr dirty="0" spc="50"/>
              <a:t> </a:t>
            </a:r>
            <a:r>
              <a:rPr dirty="0" spc="-100"/>
              <a:t>love</a:t>
            </a:r>
            <a:r>
              <a:rPr dirty="0" spc="50"/>
              <a:t> </a:t>
            </a:r>
            <a:r>
              <a:rPr dirty="0" spc="-60"/>
              <a:t>whe</a:t>
            </a:r>
            <a:r>
              <a:rPr dirty="0"/>
              <a:t>n</a:t>
            </a:r>
            <a:r>
              <a:rPr dirty="0" spc="50"/>
              <a:t> </a:t>
            </a:r>
            <a:r>
              <a:rPr dirty="0" spc="-25"/>
              <a:t>He</a:t>
            </a:r>
            <a:r>
              <a:rPr dirty="0" spc="-35"/>
              <a:t> </a:t>
            </a:r>
            <a:r>
              <a:rPr dirty="0" spc="-100"/>
              <a:t>saved</a:t>
            </a:r>
            <a:r>
              <a:rPr dirty="0" spc="204"/>
              <a:t> </a:t>
            </a:r>
            <a:r>
              <a:rPr dirty="0" spc="-55"/>
              <a:t>her</a:t>
            </a:r>
            <a:r>
              <a:rPr dirty="0" spc="204"/>
              <a:t> </a:t>
            </a:r>
            <a:r>
              <a:rPr dirty="0" spc="-85"/>
              <a:t>from</a:t>
            </a:r>
            <a:r>
              <a:rPr dirty="0" spc="204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204"/>
              <a:t> </a:t>
            </a:r>
            <a:r>
              <a:rPr dirty="0" spc="-55"/>
              <a:t>affliction</a:t>
            </a:r>
            <a:r>
              <a:rPr dirty="0" spc="204"/>
              <a:t> </a:t>
            </a:r>
            <a:r>
              <a:rPr dirty="0" spc="-114"/>
              <a:t>of</a:t>
            </a:r>
            <a:r>
              <a:rPr dirty="0" spc="204"/>
              <a:t> </a:t>
            </a:r>
            <a:r>
              <a:rPr dirty="0" spc="-85"/>
              <a:t>as</a:t>
            </a:r>
            <a:r>
              <a:rPr dirty="0" spc="204"/>
              <a:t> </a:t>
            </a:r>
            <a:r>
              <a:rPr dirty="0" spc="-20"/>
              <a:t>many</a:t>
            </a:r>
            <a:r>
              <a:rPr dirty="0" spc="204"/>
              <a:t> </a:t>
            </a:r>
            <a:r>
              <a:rPr dirty="0" spc="-85"/>
              <a:t>as</a:t>
            </a:r>
            <a:r>
              <a:rPr dirty="0" spc="204"/>
              <a:t> </a:t>
            </a:r>
            <a:r>
              <a:rPr dirty="0" spc="-114"/>
              <a:t>seven</a:t>
            </a:r>
            <a:r>
              <a:rPr dirty="0" spc="204"/>
              <a:t> </a:t>
            </a:r>
            <a:r>
              <a:rPr dirty="0" spc="-60"/>
              <a:t>demons. </a:t>
            </a:r>
            <a:r>
              <a:rPr dirty="0" spc="30"/>
              <a:t>Mary</a:t>
            </a:r>
            <a:r>
              <a:rPr dirty="0" spc="-155"/>
              <a:t> </a:t>
            </a:r>
            <a:r>
              <a:rPr dirty="0" spc="-80"/>
              <a:t>was</a:t>
            </a:r>
            <a:r>
              <a:rPr dirty="0" spc="-155"/>
              <a:t> </a:t>
            </a:r>
            <a:r>
              <a:rPr dirty="0" spc="-35"/>
              <a:t>drawn</a:t>
            </a:r>
            <a:r>
              <a:rPr dirty="0" spc="-155"/>
              <a:t> </a:t>
            </a:r>
            <a:r>
              <a:rPr dirty="0" spc="-45"/>
              <a:t>to</a:t>
            </a:r>
            <a:r>
              <a:rPr dirty="0" spc="-155"/>
              <a:t> </a:t>
            </a:r>
            <a:r>
              <a:rPr dirty="0" spc="-105"/>
              <a:t>Jesus</a:t>
            </a:r>
            <a:r>
              <a:rPr dirty="0" spc="-155"/>
              <a:t> </a:t>
            </a:r>
            <a:r>
              <a:rPr dirty="0" spc="-45"/>
              <a:t>through</a:t>
            </a:r>
            <a:r>
              <a:rPr dirty="0" spc="-155"/>
              <a:t> </a:t>
            </a:r>
            <a:r>
              <a:rPr dirty="0" spc="-5"/>
              <a:t>an</a:t>
            </a:r>
            <a:r>
              <a:rPr dirty="0" spc="-155"/>
              <a:t> </a:t>
            </a:r>
            <a:r>
              <a:rPr dirty="0" spc="-45"/>
              <a:t>outpouring</a:t>
            </a:r>
            <a:r>
              <a:rPr dirty="0" spc="-155"/>
              <a:t> </a:t>
            </a:r>
            <a:r>
              <a:rPr dirty="0" spc="-114"/>
              <a:t>of</a:t>
            </a:r>
            <a:r>
              <a:rPr dirty="0" spc="-155"/>
              <a:t> </a:t>
            </a:r>
            <a:r>
              <a:rPr dirty="0" spc="-30"/>
              <a:t>His</a:t>
            </a:r>
            <a:r>
              <a:rPr dirty="0" spc="-155"/>
              <a:t> </a:t>
            </a:r>
            <a:r>
              <a:rPr dirty="0" spc="-85"/>
              <a:t>love,</a:t>
            </a:r>
            <a:r>
              <a:rPr dirty="0" spc="-50"/>
              <a:t> </a:t>
            </a:r>
            <a:r>
              <a:rPr dirty="0" spc="-15"/>
              <a:t>and</a:t>
            </a:r>
            <a:r>
              <a:rPr dirty="0" spc="50"/>
              <a:t> </a:t>
            </a:r>
            <a:r>
              <a:rPr dirty="0" spc="-10"/>
              <a:t>with</a:t>
            </a:r>
            <a:r>
              <a:rPr dirty="0" spc="50"/>
              <a:t> </a:t>
            </a:r>
            <a:r>
              <a:rPr dirty="0" spc="-55"/>
              <a:t>her</a:t>
            </a:r>
            <a:r>
              <a:rPr dirty="0" spc="50"/>
              <a:t> </a:t>
            </a:r>
            <a:r>
              <a:rPr dirty="0" spc="-45"/>
              <a:t>heart</a:t>
            </a:r>
            <a:r>
              <a:rPr dirty="0" spc="50"/>
              <a:t> </a:t>
            </a:r>
            <a:r>
              <a:rPr dirty="0" spc="-30"/>
              <a:t>burning</a:t>
            </a:r>
            <a:r>
              <a:rPr dirty="0" spc="50"/>
              <a:t> </a:t>
            </a:r>
            <a:r>
              <a:rPr dirty="0" spc="-10"/>
              <a:t>with</a:t>
            </a:r>
            <a:r>
              <a:rPr dirty="0" spc="50"/>
              <a:t> </a:t>
            </a:r>
            <a:r>
              <a:rPr dirty="0" spc="-40"/>
              <a:t>this</a:t>
            </a:r>
            <a:r>
              <a:rPr dirty="0" spc="50"/>
              <a:t> </a:t>
            </a:r>
            <a:r>
              <a:rPr dirty="0" spc="-25"/>
              <a:t>gift,</a:t>
            </a:r>
            <a:r>
              <a:rPr dirty="0" spc="50"/>
              <a:t> </a:t>
            </a:r>
            <a:r>
              <a:rPr dirty="0" spc="-90"/>
              <a:t>she</a:t>
            </a:r>
            <a:r>
              <a:rPr dirty="0" spc="50"/>
              <a:t> </a:t>
            </a:r>
            <a:r>
              <a:rPr dirty="0" spc="-60"/>
              <a:t>accompanied </a:t>
            </a:r>
            <a:r>
              <a:rPr dirty="0" spc="-105"/>
              <a:t>Jesus</a:t>
            </a:r>
            <a:r>
              <a:rPr dirty="0" spc="-50"/>
              <a:t> </a:t>
            </a:r>
            <a:r>
              <a:rPr dirty="0" spc="-45"/>
              <a:t>to</a:t>
            </a:r>
            <a:r>
              <a:rPr dirty="0" spc="-50"/>
              <a:t> </a:t>
            </a:r>
            <a:r>
              <a:rPr dirty="0" spc="-30"/>
              <a:t>His</a:t>
            </a:r>
            <a:r>
              <a:rPr dirty="0" spc="-50"/>
              <a:t> </a:t>
            </a:r>
            <a:r>
              <a:rPr dirty="0" spc="-60"/>
              <a:t>las</a:t>
            </a:r>
            <a:r>
              <a:rPr dirty="0"/>
              <a:t>t</a:t>
            </a:r>
            <a:r>
              <a:rPr dirty="0" spc="-50"/>
              <a:t> </a:t>
            </a:r>
            <a:r>
              <a:rPr dirty="0" spc="-60"/>
              <a:t>agon</a:t>
            </a:r>
            <a:r>
              <a:rPr dirty="0"/>
              <a:t>y</a:t>
            </a:r>
            <a:r>
              <a:rPr dirty="0" spc="-50"/>
              <a:t> </a:t>
            </a:r>
            <a:r>
              <a:rPr dirty="0" spc="-85"/>
              <a:t>as</a:t>
            </a:r>
            <a:r>
              <a:rPr dirty="0" spc="-50"/>
              <a:t> </a:t>
            </a:r>
            <a:r>
              <a:rPr dirty="0" spc="-25"/>
              <a:t>He</a:t>
            </a:r>
            <a:r>
              <a:rPr dirty="0" spc="-50"/>
              <a:t> </a:t>
            </a:r>
            <a:r>
              <a:rPr dirty="0" spc="-20"/>
              <a:t>hung</a:t>
            </a:r>
            <a:r>
              <a:rPr dirty="0" spc="-50"/>
              <a:t> </a:t>
            </a:r>
            <a:r>
              <a:rPr dirty="0" spc="-15"/>
              <a:t>dying</a:t>
            </a:r>
            <a:r>
              <a:rPr dirty="0" spc="-50"/>
              <a:t> </a:t>
            </a:r>
            <a:r>
              <a:rPr dirty="0" spc="-45"/>
              <a:t>on</a:t>
            </a:r>
            <a:r>
              <a:rPr dirty="0" spc="-50"/>
              <a:t> </a:t>
            </a:r>
            <a:r>
              <a:rPr dirty="0" spc="-60"/>
              <a:t>th</a:t>
            </a:r>
            <a:r>
              <a:rPr dirty="0"/>
              <a:t>e</a:t>
            </a:r>
            <a:r>
              <a:rPr dirty="0" spc="-50"/>
              <a:t> </a:t>
            </a:r>
            <a:r>
              <a:rPr dirty="0" spc="-60"/>
              <a:t>Cross.</a:t>
            </a:r>
            <a:r>
              <a:rPr dirty="0" spc="-50"/>
              <a:t> </a:t>
            </a:r>
            <a:r>
              <a:rPr dirty="0" spc="-95"/>
              <a:t>And</a:t>
            </a:r>
            <a:r>
              <a:rPr dirty="0" spc="-75"/>
              <a:t> </a:t>
            </a:r>
            <a:r>
              <a:rPr dirty="0" spc="-35"/>
              <a:t>yet</a:t>
            </a:r>
            <a:r>
              <a:rPr dirty="0" spc="25"/>
              <a:t> </a:t>
            </a:r>
            <a:r>
              <a:rPr dirty="0" spc="-95"/>
              <a:t>now,</a:t>
            </a:r>
            <a:r>
              <a:rPr dirty="0" spc="25"/>
              <a:t> </a:t>
            </a:r>
            <a:r>
              <a:rPr dirty="0" spc="30"/>
              <a:t>in</a:t>
            </a:r>
            <a:r>
              <a:rPr dirty="0" spc="25"/>
              <a:t> </a:t>
            </a:r>
            <a:r>
              <a:rPr dirty="0" spc="-60"/>
              <a:t>Mary’s</a:t>
            </a:r>
            <a:r>
              <a:rPr dirty="0" spc="25"/>
              <a:t> </a:t>
            </a:r>
            <a:r>
              <a:rPr dirty="0" spc="-70"/>
              <a:t>eyes,</a:t>
            </a:r>
            <a:r>
              <a:rPr dirty="0" spc="25"/>
              <a:t> </a:t>
            </a:r>
            <a:r>
              <a:rPr dirty="0" spc="30"/>
              <a:t>it</a:t>
            </a:r>
            <a:r>
              <a:rPr dirty="0" spc="25"/>
              <a:t> </a:t>
            </a:r>
            <a:r>
              <a:rPr dirty="0" spc="-75"/>
              <a:t>looks</a:t>
            </a:r>
            <a:r>
              <a:rPr dirty="0" spc="25"/>
              <a:t> </a:t>
            </a:r>
            <a:r>
              <a:rPr dirty="0" spc="-20"/>
              <a:t>like</a:t>
            </a:r>
            <a:r>
              <a:rPr dirty="0" spc="25"/>
              <a:t> </a:t>
            </a:r>
            <a:r>
              <a:rPr dirty="0" spc="-5"/>
              <a:t>all</a:t>
            </a:r>
            <a:r>
              <a:rPr dirty="0" spc="25"/>
              <a:t> </a:t>
            </a:r>
            <a:r>
              <a:rPr dirty="0" spc="-75"/>
              <a:t>hope</a:t>
            </a:r>
            <a:r>
              <a:rPr dirty="0" spc="25"/>
              <a:t> </a:t>
            </a:r>
            <a:r>
              <a:rPr dirty="0" spc="-50"/>
              <a:t>is</a:t>
            </a:r>
            <a:r>
              <a:rPr dirty="0" spc="25"/>
              <a:t> </a:t>
            </a:r>
            <a:r>
              <a:rPr dirty="0" spc="-60"/>
              <a:t>lost</a:t>
            </a:r>
            <a:r>
              <a:rPr dirty="0"/>
              <a:t>:</a:t>
            </a:r>
            <a:r>
              <a:rPr dirty="0" spc="25"/>
              <a:t> </a:t>
            </a:r>
            <a:r>
              <a:rPr dirty="0" spc="-105"/>
              <a:t>Jesus</a:t>
            </a:r>
            <a:r>
              <a:rPr dirty="0" spc="25"/>
              <a:t> </a:t>
            </a:r>
            <a:r>
              <a:rPr dirty="0" spc="-80"/>
              <a:t>is</a:t>
            </a:r>
            <a:r>
              <a:rPr dirty="0" spc="-75"/>
              <a:t> </a:t>
            </a:r>
            <a:r>
              <a:rPr dirty="0" spc="-50"/>
              <a:t>dead.</a:t>
            </a:r>
          </a:p>
          <a:p>
            <a:pPr algn="just" marL="12700" marR="6350">
              <a:lnSpc>
                <a:spcPct val="100600"/>
              </a:lnSpc>
            </a:pPr>
            <a:r>
              <a:rPr dirty="0"/>
              <a:t>In</a:t>
            </a:r>
            <a:r>
              <a:rPr dirty="0" spc="120"/>
              <a:t> </a:t>
            </a:r>
            <a:r>
              <a:rPr dirty="0"/>
              <a:t>this</a:t>
            </a:r>
            <a:r>
              <a:rPr dirty="0" spc="130"/>
              <a:t> </a:t>
            </a:r>
            <a:r>
              <a:rPr dirty="0"/>
              <a:t>moment</a:t>
            </a:r>
            <a:r>
              <a:rPr dirty="0" spc="130"/>
              <a:t> </a:t>
            </a:r>
            <a:r>
              <a:rPr dirty="0"/>
              <a:t>of</a:t>
            </a:r>
            <a:r>
              <a:rPr dirty="0" spc="125"/>
              <a:t> </a:t>
            </a:r>
            <a:r>
              <a:rPr dirty="0"/>
              <a:t>confusion,</a:t>
            </a:r>
            <a:r>
              <a:rPr dirty="0" spc="130"/>
              <a:t> </a:t>
            </a:r>
            <a:r>
              <a:rPr dirty="0"/>
              <a:t>Christ</a:t>
            </a:r>
            <a:r>
              <a:rPr dirty="0" spc="130"/>
              <a:t> </a:t>
            </a:r>
            <a:r>
              <a:rPr dirty="0"/>
              <a:t>strikes</a:t>
            </a:r>
            <a:r>
              <a:rPr dirty="0" spc="130"/>
              <a:t> </a:t>
            </a:r>
            <a:r>
              <a:rPr dirty="0"/>
              <a:t>Mary’s</a:t>
            </a:r>
            <a:r>
              <a:rPr dirty="0" spc="130"/>
              <a:t> </a:t>
            </a:r>
            <a:r>
              <a:rPr dirty="0" spc="-10"/>
              <a:t>heart </a:t>
            </a:r>
            <a:r>
              <a:rPr dirty="0" spc="-45"/>
              <a:t>once</a:t>
            </a:r>
            <a:r>
              <a:rPr dirty="0" spc="-130"/>
              <a:t> </a:t>
            </a:r>
            <a:r>
              <a:rPr dirty="0" spc="-20"/>
              <a:t>more,</a:t>
            </a:r>
            <a:r>
              <a:rPr dirty="0" spc="-150"/>
              <a:t> </a:t>
            </a:r>
            <a:r>
              <a:rPr dirty="0"/>
              <a:t>this</a:t>
            </a:r>
            <a:r>
              <a:rPr dirty="0" spc="-105"/>
              <a:t> </a:t>
            </a:r>
            <a:r>
              <a:rPr dirty="0"/>
              <a:t>time</a:t>
            </a:r>
            <a:r>
              <a:rPr dirty="0" spc="-90"/>
              <a:t> </a:t>
            </a:r>
            <a:r>
              <a:rPr dirty="0"/>
              <a:t>with</a:t>
            </a:r>
            <a:r>
              <a:rPr dirty="0" spc="-90"/>
              <a:t> </a:t>
            </a:r>
            <a:r>
              <a:rPr dirty="0" spc="-50"/>
              <a:t>amazement:</a:t>
            </a:r>
            <a:r>
              <a:rPr dirty="0" spc="-85"/>
              <a:t> </a:t>
            </a:r>
            <a:r>
              <a:rPr dirty="0" spc="-195"/>
              <a:t>“You</a:t>
            </a:r>
            <a:r>
              <a:rPr dirty="0" spc="25"/>
              <a:t> </a:t>
            </a:r>
            <a:r>
              <a:rPr dirty="0" spc="-20"/>
              <a:t>are</a:t>
            </a:r>
            <a:r>
              <a:rPr dirty="0" spc="-95"/>
              <a:t> </a:t>
            </a:r>
            <a:r>
              <a:rPr dirty="0" spc="-25"/>
              <a:t>looking</a:t>
            </a:r>
            <a:r>
              <a:rPr dirty="0" spc="-90"/>
              <a:t> </a:t>
            </a:r>
            <a:r>
              <a:rPr dirty="0" spc="-25"/>
              <a:t>for </a:t>
            </a:r>
            <a:r>
              <a:rPr dirty="0" spc="-85"/>
              <a:t>Jesus</a:t>
            </a:r>
            <a:r>
              <a:rPr dirty="0" spc="-90"/>
              <a:t> </a:t>
            </a:r>
            <a:r>
              <a:rPr dirty="0" spc="-35"/>
              <a:t>of</a:t>
            </a:r>
            <a:r>
              <a:rPr dirty="0" spc="-130"/>
              <a:t> </a:t>
            </a:r>
            <a:r>
              <a:rPr dirty="0" spc="-55"/>
              <a:t>Nazareth,</a:t>
            </a:r>
            <a:r>
              <a:rPr dirty="0" spc="-110"/>
              <a:t> </a:t>
            </a:r>
            <a:r>
              <a:rPr dirty="0"/>
              <a:t>who</a:t>
            </a:r>
            <a:r>
              <a:rPr dirty="0" spc="-110"/>
              <a:t> </a:t>
            </a:r>
            <a:r>
              <a:rPr dirty="0" spc="-35"/>
              <a:t>was</a:t>
            </a:r>
            <a:r>
              <a:rPr dirty="0" spc="-110"/>
              <a:t> </a:t>
            </a:r>
            <a:r>
              <a:rPr dirty="0" spc="-30"/>
              <a:t>crucified:</a:t>
            </a:r>
            <a:r>
              <a:rPr dirty="0" spc="-110"/>
              <a:t> </a:t>
            </a:r>
            <a:r>
              <a:rPr dirty="0"/>
              <a:t>he</a:t>
            </a:r>
            <a:r>
              <a:rPr dirty="0" spc="-110"/>
              <a:t> </a:t>
            </a:r>
            <a:r>
              <a:rPr dirty="0" spc="-20"/>
              <a:t>has</a:t>
            </a:r>
            <a:r>
              <a:rPr dirty="0" spc="-110"/>
              <a:t> </a:t>
            </a:r>
            <a:r>
              <a:rPr dirty="0" spc="-20"/>
              <a:t>risen,</a:t>
            </a:r>
            <a:r>
              <a:rPr dirty="0" spc="-110"/>
              <a:t> </a:t>
            </a:r>
            <a:r>
              <a:rPr dirty="0"/>
              <a:t>he</a:t>
            </a:r>
            <a:r>
              <a:rPr dirty="0" spc="-110"/>
              <a:t> </a:t>
            </a:r>
            <a:r>
              <a:rPr dirty="0"/>
              <a:t>is</a:t>
            </a:r>
            <a:r>
              <a:rPr dirty="0" spc="-110"/>
              <a:t> </a:t>
            </a:r>
            <a:r>
              <a:rPr dirty="0" spc="-25"/>
              <a:t>not </a:t>
            </a:r>
            <a:r>
              <a:rPr dirty="0" spc="-75"/>
              <a:t>here.”</a:t>
            </a:r>
            <a:r>
              <a:rPr dirty="0" spc="-35"/>
              <a:t> </a:t>
            </a:r>
            <a:r>
              <a:rPr dirty="0"/>
              <a:t>By</a:t>
            </a:r>
            <a:r>
              <a:rPr dirty="0" spc="-30"/>
              <a:t> </a:t>
            </a:r>
            <a:r>
              <a:rPr dirty="0"/>
              <a:t>His</a:t>
            </a:r>
            <a:r>
              <a:rPr dirty="0" spc="-35"/>
              <a:t> </a:t>
            </a:r>
            <a:r>
              <a:rPr dirty="0"/>
              <a:t>death</a:t>
            </a:r>
            <a:r>
              <a:rPr dirty="0" spc="-30"/>
              <a:t> </a:t>
            </a:r>
            <a:r>
              <a:rPr dirty="0"/>
              <a:t>on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 spc="-20"/>
              <a:t>Cross,</a:t>
            </a:r>
            <a:r>
              <a:rPr dirty="0" spc="-30"/>
              <a:t> </a:t>
            </a:r>
            <a:r>
              <a:rPr dirty="0" spc="-65"/>
              <a:t>Jesus</a:t>
            </a:r>
            <a:r>
              <a:rPr dirty="0" spc="-30"/>
              <a:t> </a:t>
            </a:r>
            <a:r>
              <a:rPr dirty="0" spc="-50"/>
              <a:t>transformed</a:t>
            </a:r>
            <a:r>
              <a:rPr dirty="0" spc="-35"/>
              <a:t> </a:t>
            </a:r>
            <a:r>
              <a:rPr dirty="0"/>
              <a:t>an</a:t>
            </a:r>
            <a:r>
              <a:rPr dirty="0" spc="-30"/>
              <a:t> </a:t>
            </a:r>
            <a:r>
              <a:rPr dirty="0" spc="-25"/>
              <a:t>act </a:t>
            </a:r>
            <a:r>
              <a:rPr dirty="0" spc="-114"/>
              <a:t>of</a:t>
            </a:r>
            <a:r>
              <a:rPr dirty="0" spc="-80"/>
              <a:t> </a:t>
            </a:r>
            <a:r>
              <a:rPr dirty="0" spc="-50"/>
              <a:t>destruction</a:t>
            </a:r>
            <a:r>
              <a:rPr dirty="0" spc="-125"/>
              <a:t> </a:t>
            </a:r>
            <a:r>
              <a:rPr dirty="0"/>
              <a:t>into</a:t>
            </a:r>
            <a:r>
              <a:rPr dirty="0" spc="-125"/>
              <a:t> </a:t>
            </a:r>
            <a:r>
              <a:rPr dirty="0"/>
              <a:t>an</a:t>
            </a:r>
            <a:r>
              <a:rPr dirty="0" spc="-100"/>
              <a:t> </a:t>
            </a:r>
            <a:r>
              <a:rPr dirty="0" spc="-20"/>
              <a:t>act</a:t>
            </a:r>
            <a:r>
              <a:rPr dirty="0" spc="-95"/>
              <a:t> </a:t>
            </a:r>
            <a:r>
              <a:rPr dirty="0" spc="-114"/>
              <a:t>of</a:t>
            </a:r>
            <a:r>
              <a:rPr dirty="0" spc="-80"/>
              <a:t> </a:t>
            </a:r>
            <a:r>
              <a:rPr dirty="0" spc="-105"/>
              <a:t>love—</a:t>
            </a:r>
            <a:r>
              <a:rPr dirty="0"/>
              <a:t>a</a:t>
            </a:r>
            <a:r>
              <a:rPr dirty="0" spc="-100"/>
              <a:t> </a:t>
            </a:r>
            <a:r>
              <a:rPr dirty="0" spc="-55"/>
              <a:t>prayer</a:t>
            </a:r>
            <a:r>
              <a:rPr dirty="0" spc="-100"/>
              <a:t> </a:t>
            </a:r>
            <a:r>
              <a:rPr dirty="0"/>
              <a:t>to</a:t>
            </a:r>
            <a:r>
              <a:rPr dirty="0" spc="-100"/>
              <a:t> </a:t>
            </a:r>
            <a:r>
              <a:rPr dirty="0" spc="-20"/>
              <a:t>the</a:t>
            </a:r>
            <a:r>
              <a:rPr dirty="0" spc="-95"/>
              <a:t> </a:t>
            </a:r>
            <a:r>
              <a:rPr dirty="0" spc="-85"/>
              <a:t>Father</a:t>
            </a:r>
            <a:r>
              <a:rPr dirty="0" spc="-90"/>
              <a:t> </a:t>
            </a:r>
            <a:r>
              <a:rPr dirty="0" spc="-25"/>
              <a:t>for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209757" y="2194165"/>
            <a:ext cx="7792720" cy="6350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10795">
              <a:lnSpc>
                <a:spcPct val="100600"/>
              </a:lnSpc>
              <a:spcBef>
                <a:spcPts val="95"/>
              </a:spcBef>
            </a:pP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7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mankind.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now,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resurrection,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reveals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this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proclaims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definitively: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mightier than</a:t>
            </a:r>
            <a:r>
              <a:rPr dirty="0" sz="27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death!</a:t>
            </a:r>
            <a:endParaRPr sz="2750">
              <a:latin typeface="Garamond"/>
              <a:cs typeface="Garamond"/>
            </a:endParaRPr>
          </a:p>
          <a:p>
            <a:pPr algn="just" marL="12700" marR="5080">
              <a:lnSpc>
                <a:spcPct val="100600"/>
              </a:lnSpc>
            </a:pPr>
            <a:r>
              <a:rPr dirty="0" sz="2750" spc="-32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2750" spc="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65">
                <a:solidFill>
                  <a:srgbClr val="010202"/>
                </a:solidFill>
                <a:latin typeface="Garamond"/>
                <a:cs typeface="Garamond"/>
              </a:rPr>
              <a:t>Easter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Vigil,</a:t>
            </a:r>
            <a:r>
              <a:rPr dirty="0" sz="27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1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750" spc="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priest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lights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Paschal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Candle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from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fire</a:t>
            </a:r>
            <a:r>
              <a:rPr dirty="0" sz="27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proclaims: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“May</a:t>
            </a:r>
            <a:r>
              <a:rPr dirty="0" sz="27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6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rising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glory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dispel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3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hearts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minds.”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9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resurrection </a:t>
            </a:r>
            <a:r>
              <a:rPr dirty="0" sz="2750" spc="-2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shocks</a:t>
            </a:r>
            <a:r>
              <a:rPr dirty="0" sz="27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35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reality</a:t>
            </a:r>
            <a:r>
              <a:rPr dirty="0" sz="27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7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human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vision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for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life,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meaning, </a:t>
            </a:r>
            <a:r>
              <a:rPr dirty="0" sz="2750" spc="-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purpose,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too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limited—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ways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are 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beyond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0">
                <a:solidFill>
                  <a:srgbClr val="010202"/>
                </a:solidFill>
                <a:latin typeface="Garamond"/>
                <a:cs typeface="Garamond"/>
              </a:rPr>
              <a:t>wildest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expectations!</a:t>
            </a:r>
            <a:endParaRPr sz="2750">
              <a:latin typeface="Garamond"/>
              <a:cs typeface="Garamond"/>
            </a:endParaRPr>
          </a:p>
          <a:p>
            <a:pPr algn="just" marL="12700" marR="10795">
              <a:lnSpc>
                <a:spcPct val="100600"/>
              </a:lnSpc>
            </a:pP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Virgin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Mary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stood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these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three</a:t>
            </a:r>
            <a:r>
              <a:rPr dirty="0" sz="27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other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women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750" spc="-125">
                <a:solidFill>
                  <a:srgbClr val="010202"/>
                </a:solidFill>
                <a:latin typeface="Garamond"/>
                <a:cs typeface="Garamond"/>
              </a:rPr>
              <a:t>Cross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9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1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7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5">
                <a:solidFill>
                  <a:srgbClr val="010202"/>
                </a:solidFill>
                <a:latin typeface="Garamond"/>
                <a:cs typeface="Garamond"/>
              </a:rPr>
              <a:t>now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noticeably</a:t>
            </a:r>
            <a:r>
              <a:rPr dirty="0" sz="27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85">
                <a:solidFill>
                  <a:srgbClr val="010202"/>
                </a:solidFill>
                <a:latin typeface="Garamond"/>
                <a:cs typeface="Garamond"/>
              </a:rPr>
              <a:t>absent.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35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7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90">
                <a:solidFill>
                  <a:srgbClr val="010202"/>
                </a:solidFill>
                <a:latin typeface="Garamond"/>
                <a:cs typeface="Garamond"/>
              </a:rPr>
              <a:t>she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20">
                <a:solidFill>
                  <a:srgbClr val="010202"/>
                </a:solidFill>
                <a:latin typeface="Garamond"/>
                <a:cs typeface="Garamond"/>
              </a:rPr>
              <a:t>preserved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amidst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great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55">
                <a:solidFill>
                  <a:srgbClr val="010202"/>
                </a:solidFill>
                <a:latin typeface="Garamond"/>
                <a:cs typeface="Garamond"/>
              </a:rPr>
              <a:t>darkness,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holding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fast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5">
                <a:solidFill>
                  <a:srgbClr val="010202"/>
                </a:solidFill>
                <a:latin typeface="Garamond"/>
                <a:cs typeface="Garamond"/>
              </a:rPr>
              <a:t>promises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her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Son.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Imploring</a:t>
            </a:r>
            <a:r>
              <a:rPr dirty="0" sz="27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her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help,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40">
                <a:solidFill>
                  <a:srgbClr val="010202"/>
                </a:solidFill>
                <a:latin typeface="Garamond"/>
                <a:cs typeface="Garamond"/>
              </a:rPr>
              <a:t>believe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and,</a:t>
            </a:r>
            <a:r>
              <a:rPr dirty="0" sz="27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filled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7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1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7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30">
                <a:solidFill>
                  <a:srgbClr val="010202"/>
                </a:solidFill>
                <a:latin typeface="Garamond"/>
                <a:cs typeface="Garamond"/>
              </a:rPr>
              <a:t>mightier</a:t>
            </a:r>
            <a:r>
              <a:rPr dirty="0" sz="27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than</a:t>
            </a:r>
            <a:r>
              <a:rPr dirty="0" sz="27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death,</a:t>
            </a:r>
            <a:r>
              <a:rPr dirty="0" sz="27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70">
                <a:solidFill>
                  <a:srgbClr val="010202"/>
                </a:solidFill>
                <a:latin typeface="Garamond"/>
                <a:cs typeface="Garamond"/>
              </a:rPr>
              <a:t>bear</a:t>
            </a:r>
            <a:r>
              <a:rPr dirty="0" sz="27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5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7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7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7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750" spc="-10">
                <a:solidFill>
                  <a:srgbClr val="010202"/>
                </a:solidFill>
                <a:latin typeface="Garamond"/>
                <a:cs typeface="Garamond"/>
              </a:rPr>
              <a:t>world!</a:t>
            </a:r>
            <a:endParaRPr sz="275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Gospel</a:t>
            </a:r>
            <a:r>
              <a:rPr dirty="0" spc="-20"/>
              <a:t> </a:t>
            </a:r>
            <a:r>
              <a:rPr dirty="0" spc="105"/>
              <a:t>Reflection</a:t>
            </a:r>
            <a:r>
              <a:rPr dirty="0" spc="125"/>
              <a:t> </a:t>
            </a:r>
            <a:r>
              <a:rPr dirty="0" sz="3200" spc="85">
                <a:solidFill>
                  <a:srgbClr val="010202"/>
                </a:solidFill>
              </a:rPr>
              <a:t>by</a:t>
            </a:r>
            <a:r>
              <a:rPr dirty="0" sz="3200" spc="-10">
                <a:solidFill>
                  <a:srgbClr val="010202"/>
                </a:solidFill>
              </a:rPr>
              <a:t> </a:t>
            </a:r>
            <a:r>
              <a:rPr dirty="0" sz="3200" spc="50">
                <a:solidFill>
                  <a:srgbClr val="010202"/>
                </a:solidFill>
              </a:rPr>
              <a:t>Fr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60">
                <a:solidFill>
                  <a:srgbClr val="010202"/>
                </a:solidFill>
              </a:rPr>
              <a:t>Richard</a:t>
            </a:r>
            <a:r>
              <a:rPr dirty="0" sz="3200" spc="-10">
                <a:solidFill>
                  <a:srgbClr val="010202"/>
                </a:solidFill>
              </a:rPr>
              <a:t> </a:t>
            </a:r>
            <a:r>
              <a:rPr dirty="0" sz="3200" spc="70">
                <a:solidFill>
                  <a:srgbClr val="010202"/>
                </a:solidFill>
              </a:rPr>
              <a:t>Sofatzis</a:t>
            </a:r>
            <a:endParaRPr sz="3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91947" y="2186079"/>
            <a:ext cx="15233650" cy="3481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66445" marR="438784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5">
                <a:solidFill>
                  <a:srgbClr val="010202"/>
                </a:solidFill>
                <a:latin typeface="Garamond"/>
                <a:cs typeface="Garamond"/>
              </a:rPr>
              <a:t>word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or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0">
                <a:solidFill>
                  <a:srgbClr val="010202"/>
                </a:solidFill>
                <a:latin typeface="Garamond"/>
                <a:cs typeface="Garamond"/>
              </a:rPr>
              <a:t>phrase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Gospel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or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95">
                <a:solidFill>
                  <a:srgbClr val="010202"/>
                </a:solidFill>
                <a:latin typeface="Garamond"/>
                <a:cs typeface="Garamond"/>
              </a:rPr>
              <a:t>reflection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spoke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me,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might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4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5">
                <a:solidFill>
                  <a:srgbClr val="010202"/>
                </a:solidFill>
                <a:latin typeface="Garamond"/>
                <a:cs typeface="Garamond"/>
              </a:rPr>
              <a:t>be </a:t>
            </a:r>
            <a:r>
              <a:rPr dirty="0" sz="3300" spc="-65">
                <a:solidFill>
                  <a:srgbClr val="010202"/>
                </a:solidFill>
                <a:latin typeface="Garamond"/>
                <a:cs typeface="Garamond"/>
              </a:rPr>
              <a:t>saying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5">
                <a:solidFill>
                  <a:srgbClr val="010202"/>
                </a:solidFill>
                <a:latin typeface="Garamond"/>
                <a:cs typeface="Garamond"/>
              </a:rPr>
              <a:t>me?</a:t>
            </a:r>
            <a:endParaRPr sz="3300">
              <a:latin typeface="Garamond"/>
              <a:cs typeface="Garamond"/>
            </a:endParaRPr>
          </a:p>
          <a:p>
            <a:pPr marL="766445" marR="5080" indent="-754380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45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65">
                <a:solidFill>
                  <a:srgbClr val="010202"/>
                </a:solidFill>
                <a:latin typeface="Garamond"/>
                <a:cs typeface="Garamond"/>
              </a:rPr>
              <a:t>moment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60">
                <a:solidFill>
                  <a:srgbClr val="010202"/>
                </a:solidFill>
                <a:latin typeface="Garamond"/>
                <a:cs typeface="Garamond"/>
              </a:rPr>
              <a:t>life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7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experienced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80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90">
                <a:solidFill>
                  <a:srgbClr val="010202"/>
                </a:solidFill>
                <a:latin typeface="Garamond"/>
                <a:cs typeface="Garamond"/>
              </a:rPr>
              <a:t>ways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85">
                <a:solidFill>
                  <a:srgbClr val="010202"/>
                </a:solidFill>
                <a:latin typeface="Garamond"/>
                <a:cs typeface="Garamond"/>
              </a:rPr>
              <a:t>beyond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wildest </a:t>
            </a:r>
            <a:r>
              <a:rPr dirty="0" sz="3300" spc="-35">
                <a:solidFill>
                  <a:srgbClr val="010202"/>
                </a:solidFill>
                <a:latin typeface="Garamond"/>
                <a:cs typeface="Garamond"/>
              </a:rPr>
              <a:t>expectations?</a:t>
            </a:r>
            <a:endParaRPr sz="3300">
              <a:latin typeface="Garamond"/>
              <a:cs typeface="Garamond"/>
            </a:endParaRPr>
          </a:p>
          <a:p>
            <a:pPr marL="766445" indent="-753745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z="3300" spc="-90">
                <a:solidFill>
                  <a:srgbClr val="010202"/>
                </a:solidFill>
                <a:latin typeface="Garamond"/>
                <a:cs typeface="Garamond"/>
              </a:rPr>
              <a:t>How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4">
                <a:solidFill>
                  <a:srgbClr val="010202"/>
                </a:solidFill>
                <a:latin typeface="Garamond"/>
                <a:cs typeface="Garamond"/>
              </a:rPr>
              <a:t>reveal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40">
                <a:solidFill>
                  <a:srgbClr val="010202"/>
                </a:solidFill>
                <a:latin typeface="Garamond"/>
                <a:cs typeface="Garamond"/>
              </a:rPr>
              <a:t>joy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60">
                <a:solidFill>
                  <a:srgbClr val="010202"/>
                </a:solidFill>
                <a:latin typeface="Garamond"/>
                <a:cs typeface="Garamond"/>
              </a:rPr>
              <a:t>Risen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30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Easter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those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9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90">
                <a:solidFill>
                  <a:srgbClr val="010202"/>
                </a:solidFill>
                <a:latin typeface="Garamond"/>
                <a:cs typeface="Garamond"/>
              </a:rPr>
              <a:t>need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3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light?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66445" marR="5080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Which</a:t>
            </a:r>
            <a:r>
              <a:rPr dirty="0" spc="-135"/>
              <a:t> </a:t>
            </a:r>
            <a:r>
              <a:rPr dirty="0" spc="-105"/>
              <a:t>word</a:t>
            </a:r>
            <a:r>
              <a:rPr dirty="0" spc="-130"/>
              <a:t>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110"/>
              <a:t>phrase</a:t>
            </a:r>
            <a:r>
              <a:rPr dirty="0" spc="-130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5"/>
              <a:t> </a:t>
            </a:r>
            <a:r>
              <a:rPr dirty="0" spc="-130"/>
              <a:t>Gospel </a:t>
            </a:r>
            <a:r>
              <a:rPr dirty="0" spc="-95"/>
              <a:t>or</a:t>
            </a:r>
            <a:r>
              <a:rPr dirty="0" spc="-130"/>
              <a:t> </a:t>
            </a:r>
            <a:r>
              <a:rPr dirty="0" spc="-65"/>
              <a:t>the</a:t>
            </a:r>
            <a:r>
              <a:rPr dirty="0" spc="-130"/>
              <a:t> </a:t>
            </a:r>
            <a:r>
              <a:rPr dirty="0" spc="-90"/>
              <a:t>reflection</a:t>
            </a:r>
            <a:r>
              <a:rPr dirty="0" spc="-130"/>
              <a:t> </a:t>
            </a:r>
            <a:r>
              <a:rPr dirty="0" spc="-125"/>
              <a:t>spoke</a:t>
            </a:r>
            <a:r>
              <a:rPr dirty="0" spc="-130"/>
              <a:t> </a:t>
            </a:r>
            <a:r>
              <a:rPr dirty="0" spc="-60"/>
              <a:t>to</a:t>
            </a:r>
            <a:r>
              <a:rPr dirty="0" spc="-135"/>
              <a:t> </a:t>
            </a:r>
            <a:r>
              <a:rPr dirty="0" spc="-20"/>
              <a:t>me,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55"/>
              <a:t>what</a:t>
            </a:r>
            <a:r>
              <a:rPr dirty="0" spc="-130"/>
              <a:t> </a:t>
            </a:r>
            <a:r>
              <a:rPr dirty="0" spc="-20"/>
              <a:t>might</a:t>
            </a:r>
            <a:r>
              <a:rPr dirty="0" spc="-130"/>
              <a:t> </a:t>
            </a:r>
            <a:r>
              <a:rPr dirty="0" spc="-114"/>
              <a:t>God</a:t>
            </a:r>
            <a:r>
              <a:rPr dirty="0" spc="-135"/>
              <a:t> </a:t>
            </a:r>
            <a:r>
              <a:rPr dirty="0" spc="-100"/>
              <a:t>be</a:t>
            </a:r>
            <a:r>
              <a:rPr dirty="0" spc="-130"/>
              <a:t> </a:t>
            </a:r>
            <a:r>
              <a:rPr dirty="0" spc="-10"/>
              <a:t>saying </a:t>
            </a:r>
            <a:r>
              <a:rPr dirty="0" spc="-55"/>
              <a:t>to</a:t>
            </a:r>
            <a:r>
              <a:rPr dirty="0" spc="-150"/>
              <a:t> </a:t>
            </a:r>
            <a:r>
              <a:rPr dirty="0" spc="-25"/>
              <a:t>me?</a:t>
            </a:r>
          </a:p>
          <a:p>
            <a:pPr marL="766445" marR="71120" indent="-754380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/>
              <a:t>Which</a:t>
            </a:r>
            <a:r>
              <a:rPr dirty="0" spc="-130"/>
              <a:t> </a:t>
            </a:r>
            <a:r>
              <a:rPr dirty="0" spc="-120"/>
              <a:t>areas</a:t>
            </a:r>
            <a:r>
              <a:rPr dirty="0" spc="-125"/>
              <a:t> </a:t>
            </a:r>
            <a:r>
              <a:rPr dirty="0" spc="-140"/>
              <a:t>of</a:t>
            </a:r>
            <a:r>
              <a:rPr dirty="0" spc="-125"/>
              <a:t> weakness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25"/>
              <a:t> </a:t>
            </a:r>
            <a:r>
              <a:rPr dirty="0" spc="-50"/>
              <a:t>temptation</a:t>
            </a:r>
            <a:r>
              <a:rPr dirty="0" spc="-125"/>
              <a:t> </a:t>
            </a:r>
            <a:r>
              <a:rPr dirty="0"/>
              <a:t>in</a:t>
            </a:r>
            <a:r>
              <a:rPr dirty="0" spc="-130"/>
              <a:t> </a:t>
            </a:r>
            <a:r>
              <a:rPr dirty="0"/>
              <a:t>my</a:t>
            </a:r>
            <a:r>
              <a:rPr dirty="0" spc="-125"/>
              <a:t> </a:t>
            </a:r>
            <a:r>
              <a:rPr dirty="0" spc="-60"/>
              <a:t>life</a:t>
            </a:r>
            <a:r>
              <a:rPr dirty="0" spc="-125"/>
              <a:t> </a:t>
            </a:r>
            <a:r>
              <a:rPr dirty="0" spc="-135"/>
              <a:t>does</a:t>
            </a:r>
            <a:r>
              <a:rPr dirty="0" spc="-130"/>
              <a:t> Jesus</a:t>
            </a:r>
            <a:r>
              <a:rPr dirty="0" spc="-125"/>
              <a:t> </a:t>
            </a:r>
            <a:r>
              <a:rPr dirty="0" spc="-35"/>
              <a:t>want</a:t>
            </a:r>
            <a:r>
              <a:rPr dirty="0" spc="-125"/>
              <a:t> </a:t>
            </a:r>
            <a:r>
              <a:rPr dirty="0" spc="-45"/>
              <a:t>me</a:t>
            </a:r>
            <a:r>
              <a:rPr dirty="0" spc="-130"/>
              <a:t> </a:t>
            </a:r>
            <a:r>
              <a:rPr dirty="0" spc="-55"/>
              <a:t>to</a:t>
            </a:r>
            <a:r>
              <a:rPr dirty="0" spc="-125"/>
              <a:t> </a:t>
            </a:r>
            <a:r>
              <a:rPr dirty="0" spc="-85"/>
              <a:t>acknowledge</a:t>
            </a:r>
            <a:r>
              <a:rPr dirty="0" spc="-125"/>
              <a:t> </a:t>
            </a:r>
            <a:r>
              <a:rPr dirty="0" spc="-20"/>
              <a:t>and</a:t>
            </a:r>
            <a:r>
              <a:rPr dirty="0" spc="-125"/>
              <a:t> </a:t>
            </a:r>
            <a:r>
              <a:rPr dirty="0" spc="-10"/>
              <a:t>bring </a:t>
            </a:r>
            <a:r>
              <a:rPr dirty="0" spc="-55"/>
              <a:t>to</a:t>
            </a:r>
            <a:r>
              <a:rPr dirty="0" spc="-150"/>
              <a:t> </a:t>
            </a:r>
            <a:r>
              <a:rPr dirty="0" spc="-20"/>
              <a:t>Him?</a:t>
            </a:r>
          </a:p>
          <a:p>
            <a:pPr marL="862330" marR="58419" indent="-850265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862330" algn="l"/>
              </a:tabLst>
            </a:pPr>
            <a:r>
              <a:rPr dirty="0" spc="-175"/>
              <a:t>Is</a:t>
            </a:r>
            <a:r>
              <a:rPr dirty="0" spc="-125"/>
              <a:t> </a:t>
            </a:r>
            <a:r>
              <a:rPr dirty="0" spc="-95"/>
              <a:t>there</a:t>
            </a:r>
            <a:r>
              <a:rPr dirty="0" spc="-125"/>
              <a:t> </a:t>
            </a:r>
            <a:r>
              <a:rPr dirty="0" spc="-135"/>
              <a:t>someone</a:t>
            </a:r>
            <a:r>
              <a:rPr dirty="0" spc="-125"/>
              <a:t> </a:t>
            </a:r>
            <a:r>
              <a:rPr dirty="0" spc="-75"/>
              <a:t>whom</a:t>
            </a:r>
            <a:r>
              <a:rPr dirty="0" spc="-120"/>
              <a:t> </a:t>
            </a:r>
            <a:r>
              <a:rPr dirty="0"/>
              <a:t>I</a:t>
            </a:r>
            <a:r>
              <a:rPr dirty="0" spc="-125"/>
              <a:t> </a:t>
            </a:r>
            <a:r>
              <a:rPr dirty="0" spc="-70"/>
              <a:t>struggle</a:t>
            </a:r>
            <a:r>
              <a:rPr dirty="0" spc="-125"/>
              <a:t> </a:t>
            </a:r>
            <a:r>
              <a:rPr dirty="0" spc="-55"/>
              <a:t>to</a:t>
            </a:r>
            <a:r>
              <a:rPr dirty="0" spc="-120"/>
              <a:t> </a:t>
            </a:r>
            <a:r>
              <a:rPr dirty="0" spc="-140"/>
              <a:t>love</a:t>
            </a:r>
            <a:r>
              <a:rPr dirty="0" spc="-125"/>
              <a:t> </a:t>
            </a:r>
            <a:r>
              <a:rPr dirty="0" spc="-110"/>
              <a:t>because</a:t>
            </a:r>
            <a:r>
              <a:rPr dirty="0" spc="-125"/>
              <a:t> </a:t>
            </a:r>
            <a:r>
              <a:rPr dirty="0" spc="-140"/>
              <a:t>of</a:t>
            </a:r>
            <a:r>
              <a:rPr dirty="0" spc="-125"/>
              <a:t> </a:t>
            </a:r>
            <a:r>
              <a:rPr dirty="0" spc="-55"/>
              <a:t>his</a:t>
            </a:r>
            <a:r>
              <a:rPr dirty="0" spc="-120"/>
              <a:t> </a:t>
            </a:r>
            <a:r>
              <a:rPr dirty="0" spc="-100"/>
              <a:t>or</a:t>
            </a:r>
            <a:r>
              <a:rPr dirty="0" spc="-125"/>
              <a:t> </a:t>
            </a:r>
            <a:r>
              <a:rPr dirty="0" spc="-75"/>
              <a:t>her</a:t>
            </a:r>
            <a:r>
              <a:rPr dirty="0" spc="-125"/>
              <a:t> </a:t>
            </a:r>
            <a:r>
              <a:rPr dirty="0" spc="-140"/>
              <a:t>weakness?</a:t>
            </a:r>
            <a:r>
              <a:rPr dirty="0" spc="-120"/>
              <a:t> </a:t>
            </a:r>
            <a:r>
              <a:rPr dirty="0" spc="-90"/>
              <a:t>How</a:t>
            </a:r>
            <a:r>
              <a:rPr dirty="0" spc="-125"/>
              <a:t> </a:t>
            </a:r>
            <a:r>
              <a:rPr dirty="0" spc="-65"/>
              <a:t>can</a:t>
            </a:r>
            <a:r>
              <a:rPr dirty="0" spc="-125"/>
              <a:t> </a:t>
            </a:r>
            <a:r>
              <a:rPr dirty="0"/>
              <a:t>I</a:t>
            </a:r>
            <a:r>
              <a:rPr dirty="0" spc="-120"/>
              <a:t> </a:t>
            </a:r>
            <a:r>
              <a:rPr dirty="0" spc="-140"/>
              <a:t>love</a:t>
            </a:r>
            <a:r>
              <a:rPr dirty="0" spc="-125"/>
              <a:t> </a:t>
            </a:r>
            <a:r>
              <a:rPr dirty="0" spc="-20"/>
              <a:t>that</a:t>
            </a:r>
            <a:r>
              <a:rPr dirty="0" spc="-125"/>
              <a:t> </a:t>
            </a:r>
            <a:r>
              <a:rPr dirty="0" spc="-25"/>
              <a:t>per </a:t>
            </a:r>
            <a:r>
              <a:rPr dirty="0" spc="-85"/>
              <a:t>son,</a:t>
            </a:r>
            <a:r>
              <a:rPr dirty="0" spc="-130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95"/>
              <a:t>witness</a:t>
            </a:r>
            <a:r>
              <a:rPr dirty="0" spc="-125"/>
              <a:t> </a:t>
            </a:r>
            <a:r>
              <a:rPr dirty="0" spc="-55"/>
              <a:t>to</a:t>
            </a:r>
            <a:r>
              <a:rPr dirty="0" spc="-130"/>
              <a:t> </a:t>
            </a:r>
            <a:r>
              <a:rPr dirty="0" spc="-55"/>
              <a:t>the</a:t>
            </a:r>
            <a:r>
              <a:rPr dirty="0" spc="-130"/>
              <a:t> </a:t>
            </a:r>
            <a:r>
              <a:rPr dirty="0" spc="-140"/>
              <a:t>love</a:t>
            </a:r>
            <a:r>
              <a:rPr dirty="0" spc="-125"/>
              <a:t> </a:t>
            </a:r>
            <a:r>
              <a:rPr dirty="0" spc="-20"/>
              <a:t>and</a:t>
            </a:r>
            <a:r>
              <a:rPr dirty="0" spc="-130"/>
              <a:t> </a:t>
            </a:r>
            <a:r>
              <a:rPr dirty="0" spc="-75"/>
              <a:t>mercy</a:t>
            </a:r>
            <a:r>
              <a:rPr dirty="0" spc="-125"/>
              <a:t> </a:t>
            </a:r>
            <a:r>
              <a:rPr dirty="0" spc="-140"/>
              <a:t>of</a:t>
            </a:r>
            <a:r>
              <a:rPr dirty="0" spc="-130"/>
              <a:t> </a:t>
            </a:r>
            <a:r>
              <a:rPr dirty="0" spc="-20"/>
              <a:t>God?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886275" y="9993243"/>
            <a:ext cx="8309609" cy="6330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280285" marR="5080" indent="-2268220">
              <a:lnSpc>
                <a:spcPct val="100000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5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Holy</a:t>
            </a:r>
            <a:r>
              <a:rPr dirty="0" sz="2000" spc="12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Women</a:t>
            </a:r>
            <a:r>
              <a:rPr dirty="0" sz="2000" spc="5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at</a:t>
            </a:r>
            <a:r>
              <a:rPr dirty="0" sz="2000" spc="6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Christ’s</a:t>
            </a:r>
            <a:r>
              <a:rPr dirty="0" sz="2000" spc="6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spc="-25" i="1">
                <a:solidFill>
                  <a:srgbClr val="FFFFFF"/>
                </a:solidFill>
                <a:latin typeface="Acumin Pro"/>
                <a:cs typeface="Acumin Pro"/>
              </a:rPr>
              <a:t>Tomb</a:t>
            </a:r>
            <a:r>
              <a:rPr dirty="0" sz="2000" spc="9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Annibale</a:t>
            </a:r>
            <a:r>
              <a:rPr dirty="0" sz="2000" spc="3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Carracci,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c.</a:t>
            </a:r>
            <a:r>
              <a:rPr dirty="0" sz="2000" spc="5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late</a:t>
            </a:r>
            <a:r>
              <a:rPr dirty="0" sz="2000" spc="3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16th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century.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Lluís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Ribes</a:t>
            </a:r>
            <a:r>
              <a:rPr dirty="0" sz="2000" spc="8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Mateu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/</a:t>
            </a:r>
            <a:r>
              <a:rPr dirty="0" sz="2000" spc="8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Flickr,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CC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60" b="0">
                <a:solidFill>
                  <a:srgbClr val="FFFFFF"/>
                </a:solidFill>
                <a:latin typeface="Acumin Pro Extra Light"/>
                <a:cs typeface="Acumin Pro Extra Light"/>
              </a:rPr>
              <a:t>BY-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NC</a:t>
            </a:r>
            <a:r>
              <a:rPr dirty="0" sz="2000" spc="8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2.0</a:t>
            </a:r>
            <a:r>
              <a:rPr dirty="0" sz="2000" spc="8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Acumin Pro Extra Light"/>
                <a:cs typeface="Acumin Pro Extra Light"/>
              </a:rPr>
              <a:t>DEED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373388" y="9993243"/>
            <a:ext cx="6821805" cy="6330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700530" marR="5080" indent="-1688464">
              <a:lnSpc>
                <a:spcPct val="100000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6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spc="-25" i="1">
                <a:solidFill>
                  <a:srgbClr val="FFFFFF"/>
                </a:solidFill>
                <a:latin typeface="Acumin Pro"/>
                <a:cs typeface="Acumin Pro"/>
              </a:rPr>
              <a:t>Temptation</a:t>
            </a:r>
            <a:r>
              <a:rPr dirty="0" sz="2000" spc="6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in</a:t>
            </a:r>
            <a:r>
              <a:rPr dirty="0" sz="2000" spc="6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6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Wilderness</a:t>
            </a:r>
            <a:r>
              <a:rPr dirty="0" sz="2000" spc="7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5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Briton</a:t>
            </a:r>
            <a:r>
              <a:rPr dirty="0" sz="2000" spc="5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Riviere,</a:t>
            </a:r>
            <a:r>
              <a:rPr dirty="0" sz="2000" spc="5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circa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1898.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9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55" b="0">
                <a:solidFill>
                  <a:srgbClr val="FFFFFF"/>
                </a:solidFill>
                <a:latin typeface="Acumin Pro Extra Light"/>
                <a:cs typeface="Acumin Pro Extra Light"/>
              </a:rPr>
              <a:t>City</a:t>
            </a:r>
            <a:r>
              <a:rPr dirty="0" sz="2000" spc="9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of</a:t>
            </a:r>
            <a:r>
              <a:rPr dirty="0" sz="2000" spc="7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London</a:t>
            </a:r>
            <a:r>
              <a:rPr dirty="0" sz="2000" spc="9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Corporation,</a:t>
            </a:r>
            <a:r>
              <a:rPr dirty="0" sz="2000" spc="9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CC</a:t>
            </a:r>
            <a:r>
              <a:rPr dirty="0" sz="2000" spc="9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60" b="0">
                <a:solidFill>
                  <a:srgbClr val="FFFFFF"/>
                </a:solidFill>
                <a:latin typeface="Acumin Pro Extra Light"/>
                <a:cs typeface="Acumin Pro Extra Light"/>
              </a:rPr>
              <a:t>BY-</a:t>
            </a:r>
            <a:r>
              <a:rPr dirty="0" sz="2000" spc="-25" b="0">
                <a:solidFill>
                  <a:srgbClr val="FFFFFF"/>
                </a:solidFill>
                <a:latin typeface="Acumin Pro Extra Light"/>
                <a:cs typeface="Acumin Pro Extra Light"/>
              </a:rPr>
              <a:t>NC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02418" y="1924497"/>
            <a:ext cx="15901035" cy="6757670"/>
          </a:xfrm>
          <a:prstGeom prst="rect">
            <a:avLst/>
          </a:prstGeom>
        </p:spPr>
        <p:txBody>
          <a:bodyPr wrap="square" lIns="0" tIns="27813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219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6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70" b="0">
                <a:solidFill>
                  <a:srgbClr val="9E5999"/>
                </a:solidFill>
                <a:latin typeface="Acumin Pro Extra Light"/>
                <a:cs typeface="Acumin Pro Extra Light"/>
              </a:rPr>
              <a:t>Mark</a:t>
            </a:r>
            <a:r>
              <a:rPr dirty="0" sz="4550" spc="-1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50" b="0">
                <a:solidFill>
                  <a:srgbClr val="9E5999"/>
                </a:solidFill>
                <a:latin typeface="Acumin Pro Extra Light"/>
                <a:cs typeface="Acumin Pro Extra Light"/>
              </a:rPr>
              <a:t>9:2-</a:t>
            </a:r>
            <a:r>
              <a:rPr dirty="0" sz="4550" spc="60" b="0">
                <a:solidFill>
                  <a:srgbClr val="9E5999"/>
                </a:solidFill>
                <a:latin typeface="Acumin Pro Extra Light"/>
                <a:cs typeface="Acumin Pro Extra Light"/>
              </a:rPr>
              <a:t>10</a:t>
            </a:r>
            <a:endParaRPr sz="4550">
              <a:latin typeface="Acumin Pro Extra Light"/>
              <a:cs typeface="Acumin Pro Extra Light"/>
            </a:endParaRPr>
          </a:p>
          <a:p>
            <a:pPr algn="just" marL="12700" marR="5080">
              <a:lnSpc>
                <a:spcPct val="101200"/>
              </a:lnSpc>
              <a:spcBef>
                <a:spcPts val="1455"/>
              </a:spcBef>
            </a:pP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31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took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0">
                <a:solidFill>
                  <a:srgbClr val="010202"/>
                </a:solidFill>
                <a:latin typeface="Garamond"/>
                <a:cs typeface="Garamond"/>
              </a:rPr>
              <a:t>him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Peter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James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John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led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high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mountain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where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could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be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alone</a:t>
            </a:r>
            <a:r>
              <a:rPr dirty="0" sz="31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themselves.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There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their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presence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transfigured: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clothes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became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dazzlingly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white,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whiter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than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any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earthly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bleacher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could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make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them.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Elijah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appeared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Moses;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were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talking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Jesus.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Then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Peter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spoke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Jesus: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‘Rabbi,’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‘it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wonderful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here;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let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us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make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three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tents,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you,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Moses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Elijah.’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0">
                <a:solidFill>
                  <a:srgbClr val="010202"/>
                </a:solidFill>
                <a:latin typeface="Garamond"/>
                <a:cs typeface="Garamond"/>
              </a:rPr>
              <a:t>did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know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say;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they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were</a:t>
            </a:r>
            <a:r>
              <a:rPr dirty="0" sz="31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frightened.</a:t>
            </a:r>
            <a:r>
              <a:rPr dirty="0" sz="31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cloud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came,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covering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shadow;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there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came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55">
                <a:solidFill>
                  <a:srgbClr val="010202"/>
                </a:solidFill>
                <a:latin typeface="Garamond"/>
                <a:cs typeface="Garamond"/>
              </a:rPr>
              <a:t>voice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cloud,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‘This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7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Son,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Beloved.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Listen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55">
                <a:solidFill>
                  <a:srgbClr val="010202"/>
                </a:solidFill>
                <a:latin typeface="Garamond"/>
                <a:cs typeface="Garamond"/>
              </a:rPr>
              <a:t>him.’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Then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suddenly,</a:t>
            </a:r>
            <a:r>
              <a:rPr dirty="0" sz="31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looked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round,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saw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no</a:t>
            </a:r>
            <a:r>
              <a:rPr dirty="0" sz="31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one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any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more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only</a:t>
            </a:r>
            <a:r>
              <a:rPr dirty="0" sz="31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Jesus.</a:t>
            </a:r>
            <a:endParaRPr sz="3150">
              <a:latin typeface="Garamond"/>
              <a:cs typeface="Garamond"/>
            </a:endParaRPr>
          </a:p>
          <a:p>
            <a:pPr algn="just" marL="12700" marR="5080">
              <a:lnSpc>
                <a:spcPct val="101200"/>
              </a:lnSpc>
              <a:spcBef>
                <a:spcPts val="1935"/>
              </a:spcBef>
            </a:pPr>
            <a:r>
              <a:rPr dirty="0" sz="3150" spc="-29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31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came</a:t>
            </a:r>
            <a:r>
              <a:rPr dirty="0" sz="3150" spc="-2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down</a:t>
            </a:r>
            <a:r>
              <a:rPr dirty="0" sz="3150" spc="-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mountain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warned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tell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30">
                <a:solidFill>
                  <a:srgbClr val="010202"/>
                </a:solidFill>
                <a:latin typeface="Garamond"/>
                <a:cs typeface="Garamond"/>
              </a:rPr>
              <a:t>no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45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seen,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65">
                <a:solidFill>
                  <a:srgbClr val="010202"/>
                </a:solidFill>
                <a:latin typeface="Garamond"/>
                <a:cs typeface="Garamond"/>
              </a:rPr>
              <a:t>until</a:t>
            </a:r>
            <a:r>
              <a:rPr dirty="0" sz="31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0">
                <a:solidFill>
                  <a:srgbClr val="010202"/>
                </a:solidFill>
                <a:latin typeface="Garamond"/>
                <a:cs typeface="Garamond"/>
              </a:rPr>
              <a:t>after</a:t>
            </a:r>
            <a:r>
              <a:rPr dirty="0" sz="31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Son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90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risen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dead.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25">
                <a:solidFill>
                  <a:srgbClr val="010202"/>
                </a:solidFill>
                <a:latin typeface="Garamond"/>
                <a:cs typeface="Garamond"/>
              </a:rPr>
              <a:t>observed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warning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faithfully,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though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among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themselves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3150" spc="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discussed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‘rising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150" spc="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dead’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>
                <a:solidFill>
                  <a:srgbClr val="010202"/>
                </a:solidFill>
                <a:latin typeface="Garamond"/>
                <a:cs typeface="Garamond"/>
              </a:rPr>
              <a:t>could</a:t>
            </a:r>
            <a:r>
              <a:rPr dirty="0" sz="31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150" spc="-10">
                <a:solidFill>
                  <a:srgbClr val="010202"/>
                </a:solidFill>
                <a:latin typeface="Garamond"/>
                <a:cs typeface="Garamond"/>
              </a:rPr>
              <a:t>mean.</a:t>
            </a:r>
            <a:endParaRPr sz="315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2418" y="1271085"/>
            <a:ext cx="6950709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90" b="0" i="1">
                <a:solidFill>
                  <a:srgbClr val="010202"/>
                </a:solidFill>
                <a:latin typeface="Palatino Linotype"/>
                <a:cs typeface="Palatino Linotype"/>
              </a:rPr>
              <a:t>Second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r>
              <a:rPr dirty="0" sz="6150" spc="-16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b="0" i="1">
                <a:solidFill>
                  <a:srgbClr val="010202"/>
                </a:solidFill>
                <a:latin typeface="Palatino Linotype"/>
                <a:cs typeface="Palatino Linotype"/>
              </a:rPr>
              <a:t>of</a:t>
            </a:r>
            <a:r>
              <a:rPr dirty="0" sz="6150" spc="-17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50" b="0" i="1">
                <a:solidFill>
                  <a:srgbClr val="010202"/>
                </a:solidFill>
                <a:latin typeface="Palatino Linotype"/>
                <a:cs typeface="Palatino Linotype"/>
              </a:rPr>
              <a:t>Lent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578675" y="9369182"/>
            <a:ext cx="5354320" cy="631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0"/>
              </a:lnSpc>
              <a:spcBef>
                <a:spcPts val="90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91780" y="1647159"/>
            <a:ext cx="7791450" cy="90722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209550">
              <a:lnSpc>
                <a:spcPct val="100600"/>
              </a:lnSpc>
              <a:spcBef>
                <a:spcPts val="95"/>
              </a:spcBef>
            </a:pP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contemplat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Transfiguration</a:t>
            </a:r>
            <a:r>
              <a:rPr dirty="0" sz="2950" spc="-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during</a:t>
            </a:r>
            <a:r>
              <a:rPr dirty="0" sz="2950" spc="-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Lent,</a:t>
            </a:r>
            <a:r>
              <a:rPr dirty="0" sz="2950" spc="-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inspired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ascend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ou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own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mountains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1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prayer,</a:t>
            </a:r>
            <a:r>
              <a:rPr dirty="0" sz="29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embrace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transformation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,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carry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Christ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world,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becomin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beacons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hope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2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worl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</a:t>
            </a:r>
            <a:r>
              <a:rPr dirty="0" sz="2950" spc="-4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need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redemption.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heart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Lente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Season,</a:t>
            </a:r>
            <a:r>
              <a:rPr dirty="0" sz="2950" spc="-2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Gospel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reading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Mark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beckons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heed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4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profound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call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repent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believe,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so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filled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God.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4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Transfiguration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mountain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unfolds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Divine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Revelation,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manifestatio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70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overwhelming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pierces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through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2950" spc="20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sin.</a:t>
            </a:r>
            <a:endParaRPr sz="2950">
              <a:latin typeface="Garamond"/>
              <a:cs typeface="Garamond"/>
            </a:endParaRPr>
          </a:p>
          <a:p>
            <a:pPr algn="just" marL="12700" marR="5080" indent="209550">
              <a:lnSpc>
                <a:spcPct val="100600"/>
              </a:lnSpc>
            </a:pP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journey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through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Lent,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theme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repentance 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resonates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urgency.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2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dazzling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radiance</a:t>
            </a:r>
            <a:r>
              <a:rPr dirty="0" sz="2950" spc="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7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3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4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20">
                <a:solidFill>
                  <a:srgbClr val="010202"/>
                </a:solidFill>
                <a:latin typeface="Garamond"/>
                <a:cs typeface="Garamond"/>
              </a:rPr>
              <a:t>on</a:t>
            </a:r>
            <a:r>
              <a:rPr dirty="0" sz="2950" spc="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mountain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signals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transformative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95">
                <a:solidFill>
                  <a:srgbClr val="010202"/>
                </a:solidFill>
                <a:latin typeface="Garamond"/>
                <a:cs typeface="Garamond"/>
              </a:rPr>
              <a:t>power</a:t>
            </a:r>
            <a:r>
              <a:rPr dirty="0" sz="29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2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repentance,</a:t>
            </a:r>
            <a:r>
              <a:rPr dirty="0" sz="2950" spc="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a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turning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away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shadows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cloak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hearts.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Lent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invites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confront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within,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acknowledging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need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mercy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forgiveness.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“Repent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believe”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echoes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timeless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invitation,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call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turn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our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gaze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toward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Light</a:t>
            </a:r>
            <a:r>
              <a:rPr dirty="0" sz="29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World.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Transfiguration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scene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reveals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divine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glory,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tangible</a:t>
            </a:r>
            <a:r>
              <a:rPr dirty="0" sz="2950" spc="-2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expression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209438" y="1647159"/>
            <a:ext cx="7792084" cy="90722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14604">
              <a:lnSpc>
                <a:spcPct val="100600"/>
              </a:lnSpc>
              <a:spcBef>
                <a:spcPts val="95"/>
              </a:spcBef>
            </a:pP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surpasses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understanding.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Lent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not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merely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1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season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9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self-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denial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profound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opportunity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surrender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embrace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God’s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love,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believe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in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transformative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power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4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grace.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7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urgency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Lenten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readings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palpable.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disciples,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much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like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us, </a:t>
            </a:r>
            <a:r>
              <a:rPr dirty="0" sz="2950" spc="-170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urged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listen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voice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cloud: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“This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5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my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beloved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Son;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listen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him.”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tumult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our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lives,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voice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resonates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unwavering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love,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inviting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us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trust,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believe,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filled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God.</a:t>
            </a:r>
            <a:endParaRPr sz="2950">
              <a:latin typeface="Garamond"/>
              <a:cs typeface="Garamond"/>
            </a:endParaRPr>
          </a:p>
          <a:p>
            <a:pPr algn="just" marL="12700" marR="5080" indent="353695">
              <a:lnSpc>
                <a:spcPct val="100600"/>
              </a:lnSpc>
            </a:pP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promise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eterna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lif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underlines</a:t>
            </a:r>
            <a:r>
              <a:rPr dirty="0" sz="2950" spc="3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the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significance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ou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Lente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journey.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turning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away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si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embracin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God,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align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ourselves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Kingdo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ushers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15">
                <a:solidFill>
                  <a:srgbClr val="010202"/>
                </a:solidFill>
                <a:latin typeface="Garamond"/>
                <a:cs typeface="Garamond"/>
              </a:rPr>
              <a:t>in.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Transfiguration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foretaste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glory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await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those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who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repent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believe—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glimps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eterna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joy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ou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hearts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long</a:t>
            </a:r>
            <a:r>
              <a:rPr dirty="0" sz="2950" spc="-4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for.</a:t>
            </a:r>
            <a:r>
              <a:rPr dirty="0" sz="2950" spc="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we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reflect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Gospel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reading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Mark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Lent,</a:t>
            </a:r>
            <a:r>
              <a:rPr dirty="0" sz="295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let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respond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urgent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call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repentance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belief.</a:t>
            </a:r>
            <a:r>
              <a:rPr dirty="0" sz="2950" spc="-2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">
                <a:solidFill>
                  <a:srgbClr val="010202"/>
                </a:solidFill>
                <a:latin typeface="Garamond"/>
                <a:cs typeface="Garamond"/>
              </a:rPr>
              <a:t>May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God,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revealed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2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4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Transfiguration,</a:t>
            </a:r>
            <a:r>
              <a:rPr dirty="0" sz="2950" spc="-2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illuminate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ou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path,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dispe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darkness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within,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propel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-2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toward</a:t>
            </a:r>
            <a:r>
              <a:rPr dirty="0" sz="2950" spc="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embrace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eterna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l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lif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e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with</a:t>
            </a:r>
            <a:r>
              <a:rPr dirty="0" sz="2950" spc="-1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91947" y="780893"/>
            <a:ext cx="7663815" cy="7194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/>
              <a:t>Gospel</a:t>
            </a:r>
            <a:r>
              <a:rPr dirty="0" spc="-15"/>
              <a:t> </a:t>
            </a:r>
            <a:r>
              <a:rPr dirty="0" spc="105"/>
              <a:t>Reflection</a:t>
            </a:r>
            <a:r>
              <a:rPr dirty="0" spc="125"/>
              <a:t> </a:t>
            </a:r>
            <a:r>
              <a:rPr dirty="0" sz="3200" spc="85">
                <a:solidFill>
                  <a:srgbClr val="010202"/>
                </a:solidFill>
              </a:rPr>
              <a:t>by</a:t>
            </a:r>
            <a:r>
              <a:rPr dirty="0" sz="3200" spc="-10">
                <a:solidFill>
                  <a:srgbClr val="010202"/>
                </a:solidFill>
              </a:rPr>
              <a:t> </a:t>
            </a:r>
            <a:r>
              <a:rPr dirty="0" sz="3200" spc="65">
                <a:solidFill>
                  <a:srgbClr val="010202"/>
                </a:solidFill>
              </a:rPr>
              <a:t>Mark</a:t>
            </a:r>
            <a:r>
              <a:rPr dirty="0" sz="3200" spc="-5">
                <a:solidFill>
                  <a:srgbClr val="010202"/>
                </a:solidFill>
              </a:rPr>
              <a:t> </a:t>
            </a:r>
            <a:r>
              <a:rPr dirty="0" sz="3200" spc="50">
                <a:solidFill>
                  <a:srgbClr val="010202"/>
                </a:solidFill>
              </a:rPr>
              <a:t>Lysaght</a:t>
            </a:r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91947" y="2186079"/>
            <a:ext cx="16037560" cy="3481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66445" marR="194310" indent="-754380">
              <a:lnSpc>
                <a:spcPct val="100000"/>
              </a:lnSpc>
              <a:spcBef>
                <a:spcPts val="95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Which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5">
                <a:solidFill>
                  <a:srgbClr val="010202"/>
                </a:solidFill>
                <a:latin typeface="Garamond"/>
                <a:cs typeface="Garamond"/>
              </a:rPr>
              <a:t>word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or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0">
                <a:solidFill>
                  <a:srgbClr val="010202"/>
                </a:solidFill>
                <a:latin typeface="Garamond"/>
                <a:cs typeface="Garamond"/>
              </a:rPr>
              <a:t>phrase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Gospel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or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95">
                <a:solidFill>
                  <a:srgbClr val="010202"/>
                </a:solidFill>
                <a:latin typeface="Garamond"/>
                <a:cs typeface="Garamond"/>
              </a:rPr>
              <a:t>reflection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spoke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me,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might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4">
                <a:solidFill>
                  <a:srgbClr val="010202"/>
                </a:solidFill>
                <a:latin typeface="Garamond"/>
                <a:cs typeface="Garamond"/>
              </a:rPr>
              <a:t>God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saying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5">
                <a:solidFill>
                  <a:srgbClr val="010202"/>
                </a:solidFill>
                <a:latin typeface="Garamond"/>
                <a:cs typeface="Garamond"/>
              </a:rPr>
              <a:t>me?</a:t>
            </a:r>
            <a:endParaRPr sz="3300">
              <a:latin typeface="Garamond"/>
              <a:cs typeface="Garamond"/>
            </a:endParaRPr>
          </a:p>
          <a:p>
            <a:pPr marL="766445" marR="454025" indent="-754380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766445" algn="l"/>
              </a:tabLst>
            </a:pPr>
            <a:r>
              <a:rPr dirty="0" sz="3300" spc="-114">
                <a:solidFill>
                  <a:srgbClr val="010202"/>
                </a:solidFill>
                <a:latin typeface="Garamond"/>
                <a:cs typeface="Garamond"/>
              </a:rPr>
              <a:t>Do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truly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85">
                <a:solidFill>
                  <a:srgbClr val="010202"/>
                </a:solidFill>
                <a:latin typeface="Garamond"/>
                <a:cs typeface="Garamond"/>
              </a:rPr>
              <a:t>repent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sins?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4">
                <a:solidFill>
                  <a:srgbClr val="010202"/>
                </a:solidFill>
                <a:latin typeface="Garamond"/>
                <a:cs typeface="Garamond"/>
              </a:rPr>
              <a:t>Am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willing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85">
                <a:solidFill>
                  <a:srgbClr val="010202"/>
                </a:solidFill>
                <a:latin typeface="Garamond"/>
                <a:cs typeface="Garamond"/>
              </a:rPr>
              <a:t>go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Confession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60">
                <a:solidFill>
                  <a:srgbClr val="010202"/>
                </a:solidFill>
                <a:latin typeface="Garamond"/>
                <a:cs typeface="Garamond"/>
              </a:rPr>
              <a:t>Lent,</a:t>
            </a:r>
            <a:r>
              <a:rPr dirty="0" sz="330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40">
                <a:solidFill>
                  <a:srgbClr val="010202"/>
                </a:solidFill>
                <a:latin typeface="Garamond"/>
                <a:cs typeface="Garamond"/>
              </a:rPr>
              <a:t>transformed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by</a:t>
            </a:r>
            <a:r>
              <a:rPr dirty="0" sz="330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5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330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power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3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grace?</a:t>
            </a:r>
            <a:endParaRPr sz="3300">
              <a:latin typeface="Garamond"/>
              <a:cs typeface="Garamond"/>
            </a:endParaRPr>
          </a:p>
          <a:p>
            <a:pPr marL="660400" indent="-647700">
              <a:lnSpc>
                <a:spcPct val="100000"/>
              </a:lnSpc>
              <a:spcBef>
                <a:spcPts val="3704"/>
              </a:spcBef>
              <a:buClr>
                <a:srgbClr val="9E5999"/>
              </a:buClr>
              <a:buFont typeface="Gill Sans MT"/>
              <a:buAutoNum type="arabicPeriod"/>
              <a:tabLst>
                <a:tab pos="660400" algn="l"/>
              </a:tabLst>
            </a:pP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45">
                <a:solidFill>
                  <a:srgbClr val="010202"/>
                </a:solidFill>
                <a:latin typeface="Garamond"/>
                <a:cs typeface="Garamond"/>
              </a:rPr>
              <a:t>is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one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4">
                <a:solidFill>
                  <a:srgbClr val="010202"/>
                </a:solidFill>
                <a:latin typeface="Garamond"/>
                <a:cs typeface="Garamond"/>
              </a:rPr>
              <a:t>concrete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40">
                <a:solidFill>
                  <a:srgbClr val="010202"/>
                </a:solidFill>
                <a:latin typeface="Garamond"/>
                <a:cs typeface="Garamond"/>
              </a:rPr>
              <a:t>way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65">
                <a:solidFill>
                  <a:srgbClr val="010202"/>
                </a:solidFill>
                <a:latin typeface="Garamond"/>
                <a:cs typeface="Garamond"/>
              </a:rPr>
              <a:t>can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0">
                <a:solidFill>
                  <a:srgbClr val="010202"/>
                </a:solidFill>
                <a:latin typeface="Garamond"/>
                <a:cs typeface="Garamond"/>
              </a:rPr>
              <a:t>be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0">
                <a:solidFill>
                  <a:srgbClr val="010202"/>
                </a:solidFill>
                <a:latin typeface="Garamond"/>
                <a:cs typeface="Garamond"/>
              </a:rPr>
              <a:t>beacon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10">
                <a:solidFill>
                  <a:srgbClr val="010202"/>
                </a:solidFill>
                <a:latin typeface="Garamond"/>
                <a:cs typeface="Garamond"/>
              </a:rPr>
              <a:t>hope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2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love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75">
                <a:solidFill>
                  <a:srgbClr val="010202"/>
                </a:solidFill>
                <a:latin typeface="Garamond"/>
                <a:cs typeface="Garamond"/>
              </a:rPr>
              <a:t>world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3300" spc="-1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90">
                <a:solidFill>
                  <a:srgbClr val="010202"/>
                </a:solidFill>
                <a:latin typeface="Garamond"/>
                <a:cs typeface="Garamond"/>
              </a:rPr>
              <a:t>need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4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330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3300" spc="-10">
                <a:solidFill>
                  <a:srgbClr val="010202"/>
                </a:solidFill>
                <a:latin typeface="Garamond"/>
                <a:cs typeface="Garamond"/>
              </a:rPr>
              <a:t>redemption?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Questions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887382" y="9993243"/>
            <a:ext cx="6167120" cy="9366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The</a:t>
            </a:r>
            <a:r>
              <a:rPr dirty="0" sz="2000" spc="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spc="-25" i="1">
                <a:solidFill>
                  <a:srgbClr val="FFFFFF"/>
                </a:solidFill>
                <a:latin typeface="Acumin Pro"/>
                <a:cs typeface="Acumin Pro"/>
              </a:rPr>
              <a:t>Transfiguration</a:t>
            </a:r>
            <a:r>
              <a:rPr dirty="0" sz="2000" spc="10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of</a:t>
            </a:r>
            <a:r>
              <a:rPr dirty="0" sz="2000" spc="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i="1">
                <a:solidFill>
                  <a:srgbClr val="FFFFFF"/>
                </a:solidFill>
                <a:latin typeface="Acumin Pro"/>
                <a:cs typeface="Acumin Pro"/>
              </a:rPr>
              <a:t>Christ</a:t>
            </a:r>
            <a:r>
              <a:rPr dirty="0" sz="2000" spc="15" i="1">
                <a:solidFill>
                  <a:srgbClr val="FFFFFF"/>
                </a:solidFill>
                <a:latin typeface="Acumin Pro"/>
                <a:cs typeface="Acumin Pro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Uidentifisert,</a:t>
            </a:r>
            <a:r>
              <a:rPr dirty="0" sz="2000" spc="-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Novgorod-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skolenby,</a:t>
            </a:r>
            <a:r>
              <a:rPr dirty="0" sz="2000" spc="114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c.</a:t>
            </a:r>
            <a:r>
              <a:rPr dirty="0" sz="2000" spc="12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mid-16th</a:t>
            </a:r>
            <a:r>
              <a:rPr dirty="0" sz="2000" spc="12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century.</a:t>
            </a:r>
            <a:r>
              <a:rPr dirty="0" sz="2000" spc="12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Credit:</a:t>
            </a:r>
            <a:r>
              <a:rPr dirty="0" sz="2000" spc="114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11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cumin Pro Extra Light"/>
                <a:cs typeface="Acumin Pro Extra Light"/>
              </a:rPr>
              <a:t>National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Museum</a:t>
            </a:r>
            <a:r>
              <a:rPr dirty="0" sz="2000" spc="4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in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Oslo</a:t>
            </a:r>
            <a:r>
              <a:rPr dirty="0" sz="2000" spc="50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/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CC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cumin Pro Extra Light"/>
                <a:cs typeface="Acumin Pro Extra Light"/>
              </a:rPr>
              <a:t>BY</a:t>
            </a:r>
            <a:r>
              <a:rPr dirty="0" sz="2000" spc="45" b="0">
                <a:solidFill>
                  <a:srgbClr val="FFFFFF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Acumin Pro Extra Light"/>
                <a:cs typeface="Acumin Pro Extra Light"/>
              </a:rPr>
              <a:t>4.0</a:t>
            </a:r>
            <a:endParaRPr sz="2000">
              <a:latin typeface="Acumin Pro Extra Light"/>
              <a:cs typeface="Acumin Pro Extra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102418" y="1809088"/>
            <a:ext cx="16212819" cy="7019925"/>
          </a:xfrm>
          <a:prstGeom prst="rect">
            <a:avLst/>
          </a:prstGeom>
        </p:spPr>
        <p:txBody>
          <a:bodyPr wrap="square" lIns="0" tIns="39243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3090"/>
              </a:spcBef>
            </a:pP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Gospel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110" b="0">
                <a:solidFill>
                  <a:srgbClr val="9E5999"/>
                </a:solidFill>
                <a:latin typeface="Acumin Pro Extra Light"/>
                <a:cs typeface="Acumin Pro Extra Light"/>
              </a:rPr>
              <a:t>of</a:t>
            </a:r>
            <a:r>
              <a:rPr dirty="0" sz="4550" spc="-65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90" b="0">
                <a:solidFill>
                  <a:srgbClr val="9E5999"/>
                </a:solidFill>
                <a:latin typeface="Acumin Pro Extra Light"/>
                <a:cs typeface="Acumin Pro Extra Light"/>
              </a:rPr>
              <a:t>St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65" b="0">
                <a:solidFill>
                  <a:srgbClr val="9E5999"/>
                </a:solidFill>
                <a:latin typeface="Acumin Pro Extra Light"/>
                <a:cs typeface="Acumin Pro Extra Light"/>
              </a:rPr>
              <a:t>John</a:t>
            </a:r>
            <a:r>
              <a:rPr dirty="0" sz="4550" spc="-20" b="0">
                <a:solidFill>
                  <a:srgbClr val="9E5999"/>
                </a:solidFill>
                <a:latin typeface="Acumin Pro Extra Light"/>
                <a:cs typeface="Acumin Pro Extra Light"/>
              </a:rPr>
              <a:t> </a:t>
            </a:r>
            <a:r>
              <a:rPr dirty="0" sz="4550" spc="80" b="0">
                <a:solidFill>
                  <a:srgbClr val="9E5999"/>
                </a:solidFill>
                <a:latin typeface="Acumin Pro Extra Light"/>
                <a:cs typeface="Acumin Pro Extra Light"/>
              </a:rPr>
              <a:t>2:13-</a:t>
            </a:r>
            <a:r>
              <a:rPr dirty="0" sz="4550" spc="-25" b="0">
                <a:solidFill>
                  <a:srgbClr val="9E5999"/>
                </a:solidFill>
                <a:latin typeface="Acumin Pro Extra Light"/>
                <a:cs typeface="Acumin Pro Extra Light"/>
              </a:rPr>
              <a:t>25</a:t>
            </a:r>
            <a:endParaRPr sz="4550">
              <a:latin typeface="Acumin Pro Extra Light"/>
              <a:cs typeface="Acumin Pro Extra Light"/>
            </a:endParaRPr>
          </a:p>
          <a:p>
            <a:pPr algn="just" marL="12700" marR="6350">
              <a:lnSpc>
                <a:spcPct val="100600"/>
              </a:lnSpc>
              <a:spcBef>
                <a:spcPts val="1945"/>
              </a:spcBef>
            </a:pP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Just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before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Jewish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Passover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went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Jerusalem,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Temple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found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people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selling</a:t>
            </a:r>
            <a:r>
              <a:rPr dirty="0" sz="2950" spc="-1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cattle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and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sheep</a:t>
            </a:r>
            <a:r>
              <a:rPr dirty="0" sz="2950" spc="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pigeons,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money-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changers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sitting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at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their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counters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there.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Making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whip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some</a:t>
            </a:r>
            <a:r>
              <a:rPr dirty="0" sz="2950" spc="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cord,</a:t>
            </a:r>
            <a:r>
              <a:rPr dirty="0" sz="2950" spc="4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he 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drove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Temple,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cattle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sheep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35">
                <a:solidFill>
                  <a:srgbClr val="010202"/>
                </a:solidFill>
                <a:latin typeface="Garamond"/>
                <a:cs typeface="Garamond"/>
              </a:rPr>
              <a:t>as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well,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scattered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money-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changers’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coins,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knocked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their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tables </a:t>
            </a:r>
            <a:r>
              <a:rPr dirty="0" sz="2950" spc="-125">
                <a:solidFill>
                  <a:srgbClr val="010202"/>
                </a:solidFill>
                <a:latin typeface="Garamond"/>
                <a:cs typeface="Garamond"/>
              </a:rPr>
              <a:t>over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4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pigeon-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sellers,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‘Take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out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6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here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stop</a:t>
            </a:r>
            <a:r>
              <a:rPr dirty="0" sz="2950" spc="-10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turning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my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Father’s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house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into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market.’</a:t>
            </a:r>
            <a:r>
              <a:rPr dirty="0" sz="2950" spc="-11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Then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disciples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remembered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words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scripture: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Zeal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your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house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devour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me.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The</a:t>
            </a:r>
            <a:r>
              <a:rPr dirty="0" sz="2950" spc="-8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Jews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intervened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said, </a:t>
            </a:r>
            <a:r>
              <a:rPr dirty="0" sz="2950" spc="55">
                <a:solidFill>
                  <a:srgbClr val="010202"/>
                </a:solidFill>
                <a:latin typeface="Garamond"/>
                <a:cs typeface="Garamond"/>
              </a:rPr>
              <a:t>‘What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sign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can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show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us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justify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what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have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done?’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answered,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‘Destroy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sanctuary,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three days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will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raise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it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up.’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Jews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replied,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‘It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has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taken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forty-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six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years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build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sanctuary: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are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you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going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0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raise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it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up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three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days?’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But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speaking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of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sanctuary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was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body,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rose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from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dead,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his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disciples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remembered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said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this,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0">
                <a:solidFill>
                  <a:srgbClr val="010202"/>
                </a:solidFill>
                <a:latin typeface="Garamond"/>
                <a:cs typeface="Garamond"/>
              </a:rPr>
              <a:t>believed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scripture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65">
                <a:solidFill>
                  <a:srgbClr val="010202"/>
                </a:solidFill>
                <a:latin typeface="Garamond"/>
                <a:cs typeface="Garamond"/>
              </a:rPr>
              <a:t>words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0">
                <a:solidFill>
                  <a:srgbClr val="010202"/>
                </a:solidFill>
                <a:latin typeface="Garamond"/>
                <a:cs typeface="Garamond"/>
              </a:rPr>
              <a:t>said.</a:t>
            </a:r>
            <a:endParaRPr sz="2950">
              <a:latin typeface="Garamond"/>
              <a:cs typeface="Garamond"/>
            </a:endParaRPr>
          </a:p>
          <a:p>
            <a:pPr algn="just" marL="12700" marR="5080">
              <a:lnSpc>
                <a:spcPct val="100600"/>
              </a:lnSpc>
              <a:spcBef>
                <a:spcPts val="1935"/>
              </a:spcBef>
            </a:pP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During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stay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0">
                <a:solidFill>
                  <a:srgbClr val="010202"/>
                </a:solidFill>
                <a:latin typeface="Garamond"/>
                <a:cs typeface="Garamond"/>
              </a:rPr>
              <a:t>Jerusalem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45">
                <a:solidFill>
                  <a:srgbClr val="010202"/>
                </a:solidFill>
                <a:latin typeface="Garamond"/>
                <a:cs typeface="Garamond"/>
              </a:rPr>
              <a:t>for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Passover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many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believed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his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name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when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they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saw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signs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that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8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gave,</a:t>
            </a:r>
            <a:r>
              <a:rPr dirty="0" sz="2950" spc="-7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5">
                <a:solidFill>
                  <a:srgbClr val="010202"/>
                </a:solidFill>
                <a:latin typeface="Garamond"/>
                <a:cs typeface="Garamond"/>
              </a:rPr>
              <a:t>but </a:t>
            </a:r>
            <a:r>
              <a:rPr dirty="0" sz="2950" spc="-90">
                <a:solidFill>
                  <a:srgbClr val="010202"/>
                </a:solidFill>
                <a:latin typeface="Garamond"/>
                <a:cs typeface="Garamond"/>
              </a:rPr>
              <a:t>Jesus</a:t>
            </a:r>
            <a:r>
              <a:rPr dirty="0" sz="2950" spc="-9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knew</a:t>
            </a:r>
            <a:r>
              <a:rPr dirty="0" sz="2950" spc="-1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them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all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and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did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not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trust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himself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to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them;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70">
                <a:solidFill>
                  <a:srgbClr val="010202"/>
                </a:solidFill>
                <a:latin typeface="Garamond"/>
                <a:cs typeface="Garamond"/>
              </a:rPr>
              <a:t>never</a:t>
            </a:r>
            <a:r>
              <a:rPr dirty="0" sz="2950" spc="-114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35">
                <a:solidFill>
                  <a:srgbClr val="010202"/>
                </a:solidFill>
                <a:latin typeface="Garamond"/>
                <a:cs typeface="Garamond"/>
              </a:rPr>
              <a:t>needed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evidence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about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any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man;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he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could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tell</a:t>
            </a:r>
            <a:r>
              <a:rPr dirty="0" sz="2950" spc="-12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what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a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man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>
                <a:solidFill>
                  <a:srgbClr val="010202"/>
                </a:solidFill>
                <a:latin typeface="Garamond"/>
                <a:cs typeface="Garamond"/>
              </a:rPr>
              <a:t>had</a:t>
            </a:r>
            <a:r>
              <a:rPr dirty="0" sz="2950" spc="-50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50">
                <a:solidFill>
                  <a:srgbClr val="010202"/>
                </a:solidFill>
                <a:latin typeface="Garamond"/>
                <a:cs typeface="Garamond"/>
              </a:rPr>
              <a:t>in</a:t>
            </a:r>
            <a:r>
              <a:rPr dirty="0" sz="2950" spc="-55">
                <a:solidFill>
                  <a:srgbClr val="010202"/>
                </a:solidFill>
                <a:latin typeface="Garamond"/>
                <a:cs typeface="Garamond"/>
              </a:rPr>
              <a:t> </a:t>
            </a:r>
            <a:r>
              <a:rPr dirty="0" sz="2950" spc="-20">
                <a:solidFill>
                  <a:srgbClr val="010202"/>
                </a:solidFill>
                <a:latin typeface="Garamond"/>
                <a:cs typeface="Garamond"/>
              </a:rPr>
              <a:t>him.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2418" y="1291178"/>
            <a:ext cx="6475730" cy="9683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Third</a:t>
            </a:r>
            <a:r>
              <a:rPr dirty="0" sz="6150" spc="-120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200" b="0" i="1">
                <a:solidFill>
                  <a:srgbClr val="010202"/>
                </a:solidFill>
                <a:latin typeface="Palatino Linotype"/>
                <a:cs typeface="Palatino Linotype"/>
              </a:rPr>
              <a:t>Sunday</a:t>
            </a:r>
            <a:r>
              <a:rPr dirty="0" sz="6150" spc="-12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b="0" i="1">
                <a:solidFill>
                  <a:srgbClr val="010202"/>
                </a:solidFill>
                <a:latin typeface="Palatino Linotype"/>
                <a:cs typeface="Palatino Linotype"/>
              </a:rPr>
              <a:t>of</a:t>
            </a:r>
            <a:r>
              <a:rPr dirty="0" sz="6150" spc="-125" b="0" i="1">
                <a:solidFill>
                  <a:srgbClr val="010202"/>
                </a:solidFill>
                <a:latin typeface="Palatino Linotype"/>
                <a:cs typeface="Palatino Linotype"/>
              </a:rPr>
              <a:t> </a:t>
            </a:r>
            <a:r>
              <a:rPr dirty="0" sz="6150" spc="-30" b="0" i="1">
                <a:solidFill>
                  <a:srgbClr val="010202"/>
                </a:solidFill>
                <a:latin typeface="Palatino Linotype"/>
                <a:cs typeface="Palatino Linotype"/>
              </a:rPr>
              <a:t>Lent</a:t>
            </a:r>
            <a:endParaRPr sz="6150">
              <a:latin typeface="Palatino Linotype"/>
              <a:cs typeface="Palatino Linotyp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578675" y="9316953"/>
            <a:ext cx="5354320" cy="6311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ts val="2390"/>
              </a:lnSpc>
              <a:spcBef>
                <a:spcPts val="90"/>
              </a:spcBef>
            </a:pP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Extracts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40" b="0">
                <a:solidFill>
                  <a:srgbClr val="010202"/>
                </a:solidFill>
                <a:latin typeface="Acumin Pro Extra Light"/>
                <a:cs typeface="Acumin Pro Extra Light"/>
              </a:rPr>
              <a:t>Scripture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from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the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35" b="0">
                <a:solidFill>
                  <a:srgbClr val="010202"/>
                </a:solidFill>
                <a:latin typeface="Acumin Pro Extra Light"/>
                <a:cs typeface="Acumin Pro Extra Light"/>
              </a:rPr>
              <a:t>Jerusalem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Bible,</a:t>
            </a:r>
            <a:endParaRPr sz="2000">
              <a:latin typeface="Acumin Pro Extra Light"/>
              <a:cs typeface="Acumin Pro Extra Light"/>
            </a:endParaRPr>
          </a:p>
          <a:p>
            <a:pPr algn="r" marR="5080">
              <a:lnSpc>
                <a:spcPts val="2390"/>
              </a:lnSpc>
            </a:pPr>
            <a:r>
              <a:rPr dirty="0" sz="2000" spc="-140">
                <a:solidFill>
                  <a:srgbClr val="010202"/>
                </a:solidFill>
                <a:latin typeface="Gill Sans MT"/>
                <a:cs typeface="Gill Sans MT"/>
              </a:rPr>
              <a:t>©</a:t>
            </a:r>
            <a:r>
              <a:rPr dirty="0" sz="2000" spc="-135">
                <a:solidFill>
                  <a:srgbClr val="010202"/>
                </a:solidFill>
                <a:latin typeface="Gill Sans MT"/>
                <a:cs typeface="Gill Sans M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1966,</a:t>
            </a:r>
            <a:r>
              <a:rPr dirty="0" sz="2000" spc="-114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1967</a:t>
            </a:r>
            <a:r>
              <a:rPr dirty="0" sz="2000" spc="-13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10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1968,</a:t>
            </a:r>
            <a:r>
              <a:rPr dirty="0" sz="2000" spc="34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Darton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20" b="0">
                <a:solidFill>
                  <a:srgbClr val="010202"/>
                </a:solidFill>
                <a:latin typeface="Acumin Pro Extra Light"/>
                <a:cs typeface="Acumin Pro Extra Light"/>
              </a:rPr>
              <a:t>Longman</a:t>
            </a:r>
            <a:r>
              <a:rPr dirty="0" sz="2000" spc="-85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b="0">
                <a:solidFill>
                  <a:srgbClr val="010202"/>
                </a:solidFill>
                <a:latin typeface="Acumin Pro Extra Light"/>
                <a:cs typeface="Acumin Pro Extra Light"/>
              </a:rPr>
              <a:t>and</a:t>
            </a:r>
            <a:r>
              <a:rPr dirty="0" sz="2000" spc="-90" b="0">
                <a:solidFill>
                  <a:srgbClr val="010202"/>
                </a:solidFill>
                <a:latin typeface="Acumin Pro Extra Light"/>
                <a:cs typeface="Acumin Pro Extra Light"/>
              </a:rPr>
              <a:t> </a:t>
            </a:r>
            <a:r>
              <a:rPr dirty="0" sz="2000" spc="-10" b="0">
                <a:solidFill>
                  <a:srgbClr val="010202"/>
                </a:solidFill>
                <a:latin typeface="Acumin Pro Extra Light"/>
                <a:cs typeface="Acumin Pro Extra Light"/>
              </a:rPr>
              <a:t>Todd</a:t>
            </a:r>
            <a:r>
              <a:rPr dirty="0" sz="2000" spc="-10">
                <a:solidFill>
                  <a:srgbClr val="010202"/>
                </a:solidFill>
                <a:latin typeface="Garamond"/>
                <a:cs typeface="Garamond"/>
              </a:rPr>
              <a:t>.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2024-01-22T05:21:11Z</dcterms:created>
  <dcterms:modified xsi:type="dcterms:W3CDTF">2024-01-22T05:21:11Z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2024-01-22T00:00:00Z</vt:filetime>
  </property>
  <property fmtid="{D5CDD505-2E9C-101B-9397-08002B2CF9AE}" pid="3" name="Creator">
    <vt:lpwstr>Adobe InDesign 19.1 (Windows)</vt:lpwstr>
  </property>
  <property fmtid="{D5CDD505-2E9C-101B-9397-08002B2CF9AE}" pid="4" name="LastSaved">
    <vt:filetime>2024-01-22T00:00:00Z</vt:filetime>
  </property>
  <property fmtid="{D5CDD505-2E9C-101B-9397-08002B2CF9AE}" pid="5" name="Producer">
    <vt:lpwstr>Adobe PDF Library 17.0</vt:lpwstr>
  </property>
</Properties>
</file>